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</p:sldMasterIdLst>
  <p:notesMasterIdLst>
    <p:notesMasterId r:id="rId5"/>
  </p:notesMasterIdLst>
  <p:handoutMasterIdLst>
    <p:handoutMasterId r:id="rId6"/>
  </p:handoutMasterIdLst>
  <p:sldIdLst>
    <p:sldId id="288" r:id="rId2"/>
    <p:sldId id="287" r:id="rId3"/>
    <p:sldId id="272" r:id="rId4"/>
  </p:sldIdLst>
  <p:sldSz cx="9144000" cy="6858000" type="screen4x3"/>
  <p:notesSz cx="7104063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96C6704-7434-7147-A41E-90846425C201}">
          <p14:sldIdLst>
            <p14:sldId id="288"/>
          </p14:sldIdLst>
        </p14:section>
        <p14:section name="Abschnitt ohne Titel" id="{B74738B2-DF2A-D84F-9511-0962A8FAB489}">
          <p14:sldIdLst>
            <p14:sldId id="28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orient="horz" pos="1593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pos="499" userDrawn="1">
          <p15:clr>
            <a:srgbClr val="A4A3A4"/>
          </p15:clr>
        </p15:guide>
        <p15:guide id="5" pos="3175" userDrawn="1">
          <p15:clr>
            <a:srgbClr val="A4A3A4"/>
          </p15:clr>
        </p15:guide>
        <p15:guide id="6" pos="5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1B"/>
    <a:srgbClr val="002842"/>
    <a:srgbClr val="E10019"/>
    <a:srgbClr val="002852"/>
    <a:srgbClr val="0C708B"/>
    <a:srgbClr val="00284B"/>
    <a:srgbClr val="001E37"/>
    <a:srgbClr val="002763"/>
    <a:srgbClr val="241489"/>
    <a:srgbClr val="FF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54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1332" y="84"/>
      </p:cViewPr>
      <p:guideLst>
        <p:guide orient="horz" pos="2205"/>
        <p:guide orient="horz" pos="1593"/>
        <p:guide orient="horz" pos="3090"/>
        <p:guide pos="499"/>
        <p:guide pos="3175"/>
        <p:guide pos="5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Rudolph" userId="37824a50-68bc-4c32-a537-6b50d7a5dbba" providerId="ADAL" clId="{13104376-83D3-4339-99A6-E6E68A98194E}"/>
    <pc:docChg chg="modSld">
      <pc:chgData name="Stefan Rudolph" userId="37824a50-68bc-4c32-a537-6b50d7a5dbba" providerId="ADAL" clId="{13104376-83D3-4339-99A6-E6E68A98194E}" dt="2022-05-23T06:41:38.274" v="125" actId="6549"/>
      <pc:docMkLst>
        <pc:docMk/>
      </pc:docMkLst>
      <pc:sldChg chg="modSp mod">
        <pc:chgData name="Stefan Rudolph" userId="37824a50-68bc-4c32-a537-6b50d7a5dbba" providerId="ADAL" clId="{13104376-83D3-4339-99A6-E6E68A98194E}" dt="2022-05-23T06:41:38.274" v="125" actId="6549"/>
        <pc:sldMkLst>
          <pc:docMk/>
          <pc:sldMk cId="2890731688" sldId="288"/>
        </pc:sldMkLst>
        <pc:spChg chg="mod">
          <ac:chgData name="Stefan Rudolph" userId="37824a50-68bc-4c32-a537-6b50d7a5dbba" providerId="ADAL" clId="{13104376-83D3-4339-99A6-E6E68A98194E}" dt="2022-05-23T06:41:38.274" v="125" actId="6549"/>
          <ac:spMkLst>
            <pc:docMk/>
            <pc:sldMk cId="2890731688" sldId="288"/>
            <ac:spMk id="5" creationId="{3C058B53-32F9-690D-4683-A441F70648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1080"/>
          </a:xfrm>
          <a:prstGeom prst="rect">
            <a:avLst/>
          </a:prstGeom>
        </p:spPr>
        <p:txBody>
          <a:bodyPr vert="horz" lIns="94485" tIns="47242" rIns="94485" bIns="47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1080"/>
          </a:xfrm>
          <a:prstGeom prst="rect">
            <a:avLst/>
          </a:prstGeom>
        </p:spPr>
        <p:txBody>
          <a:bodyPr vert="horz" lIns="94485" tIns="47242" rIns="94485" bIns="47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814910-0C0E-4CEE-8A1B-BB0126A68DDE}" type="datetimeFigureOut">
              <a:rPr lang="de-DE">
                <a:latin typeface="Calibri Light" panose="020F0302020204030204" pitchFamily="34" charset="0"/>
              </a:rPr>
              <a:pPr>
                <a:defRPr/>
              </a:pPr>
              <a:t>23.05.2022</a:t>
            </a:fld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907"/>
            <a:ext cx="3079202" cy="511080"/>
          </a:xfrm>
          <a:prstGeom prst="rect">
            <a:avLst/>
          </a:prstGeom>
        </p:spPr>
        <p:txBody>
          <a:bodyPr vert="horz" lIns="94485" tIns="47242" rIns="94485" bIns="47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203" y="9721907"/>
            <a:ext cx="3079202" cy="511080"/>
          </a:xfrm>
          <a:prstGeom prst="rect">
            <a:avLst/>
          </a:prstGeom>
        </p:spPr>
        <p:txBody>
          <a:bodyPr vert="horz" lIns="94485" tIns="47242" rIns="94485" bIns="47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90A618-459E-4286-9087-B8723E5639D0}" type="slidenum">
              <a:rPr lang="de-DE">
                <a:latin typeface="Calibri Light" panose="020F0302020204030204" pitchFamily="34" charset="0"/>
              </a:rPr>
              <a:pPr>
                <a:defRPr/>
              </a:pPr>
              <a:t>‹Nr.›</a:t>
            </a:fld>
            <a:endParaRPr lang="de-D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1080"/>
          </a:xfrm>
          <a:prstGeom prst="rect">
            <a:avLst/>
          </a:prstGeom>
        </p:spPr>
        <p:txBody>
          <a:bodyPr vert="horz" lIns="94485" tIns="47242" rIns="94485" bIns="47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1080"/>
          </a:xfrm>
          <a:prstGeom prst="rect">
            <a:avLst/>
          </a:prstGeom>
        </p:spPr>
        <p:txBody>
          <a:bodyPr vert="horz" lIns="94485" tIns="47242" rIns="94485" bIns="47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AC3E80CD-4573-4CB8-8287-01D1096D5790}" type="datetimeFigureOut">
              <a:rPr lang="de-DE" smtClean="0"/>
              <a:pPr>
                <a:defRPr/>
              </a:pPr>
              <a:t>23.05.2022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85" tIns="47242" rIns="94485" bIns="47242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75" y="4861768"/>
            <a:ext cx="5683914" cy="4604599"/>
          </a:xfrm>
          <a:prstGeom prst="rect">
            <a:avLst/>
          </a:prstGeom>
        </p:spPr>
        <p:txBody>
          <a:bodyPr vert="horz" lIns="94485" tIns="47242" rIns="94485" bIns="47242" rtlCol="0">
            <a:norm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907"/>
            <a:ext cx="3079202" cy="511080"/>
          </a:xfrm>
          <a:prstGeom prst="rect">
            <a:avLst/>
          </a:prstGeom>
        </p:spPr>
        <p:txBody>
          <a:bodyPr vert="horz" lIns="94485" tIns="47242" rIns="94485" bIns="47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203" y="9721907"/>
            <a:ext cx="3079202" cy="511080"/>
          </a:xfrm>
          <a:prstGeom prst="rect">
            <a:avLst/>
          </a:prstGeom>
        </p:spPr>
        <p:txBody>
          <a:bodyPr vert="horz" lIns="94485" tIns="47242" rIns="94485" bIns="47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8FD8AF31-A7A2-4DE8-93DB-8E454EF5C8D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8AF31-A7A2-4DE8-93DB-8E454EF5C8D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26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DCA8F6B-C8BD-4E49-8A70-773118541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950" b="15547"/>
          <a:stretch/>
        </p:blipFill>
        <p:spPr>
          <a:xfrm>
            <a:off x="0" y="1052513"/>
            <a:ext cx="9144000" cy="3415553"/>
          </a:xfrm>
          <a:prstGeom prst="rect">
            <a:avLst/>
          </a:prstGeom>
        </p:spPr>
      </p:pic>
      <p:sp>
        <p:nvSpPr>
          <p:cNvPr id="4" name="Trapez 3">
            <a:extLst>
              <a:ext uri="{FF2B5EF4-FFF2-40B4-BE49-F238E27FC236}">
                <a16:creationId xmlns:a16="http://schemas.microsoft.com/office/drawing/2014/main" id="{ECA02CA6-E3DC-F149-8ECA-D226FF32633E}"/>
              </a:ext>
            </a:extLst>
          </p:cNvPr>
          <p:cNvSpPr/>
          <p:nvPr userDrawn="1"/>
        </p:nvSpPr>
        <p:spPr>
          <a:xfrm>
            <a:off x="-158400" y="4464240"/>
            <a:ext cx="3088597" cy="2434722"/>
          </a:xfrm>
          <a:custGeom>
            <a:avLst/>
            <a:gdLst>
              <a:gd name="connsiteX0" fmla="*/ 3 w 2754880"/>
              <a:gd name="connsiteY0" fmla="*/ 775555 h 2030435"/>
              <a:gd name="connsiteX1" fmla="*/ 1377440 w 2754880"/>
              <a:gd name="connsiteY1" fmla="*/ 0 h 2030435"/>
              <a:gd name="connsiteX2" fmla="*/ 2754877 w 2754880"/>
              <a:gd name="connsiteY2" fmla="*/ 775555 h 2030435"/>
              <a:gd name="connsiteX3" fmla="*/ 2228743 w 2754880"/>
              <a:gd name="connsiteY3" fmla="*/ 2030430 h 2030435"/>
              <a:gd name="connsiteX4" fmla="*/ 526137 w 2754880"/>
              <a:gd name="connsiteY4" fmla="*/ 2030430 h 2030435"/>
              <a:gd name="connsiteX5" fmla="*/ 3 w 2754880"/>
              <a:gd name="connsiteY5" fmla="*/ 775555 h 2030435"/>
              <a:gd name="connsiteX0" fmla="*/ 0 w 2754874"/>
              <a:gd name="connsiteY0" fmla="*/ 782229 h 2037104"/>
              <a:gd name="connsiteX1" fmla="*/ 1764555 w 2754874"/>
              <a:gd name="connsiteY1" fmla="*/ 0 h 2037104"/>
              <a:gd name="connsiteX2" fmla="*/ 2754874 w 2754874"/>
              <a:gd name="connsiteY2" fmla="*/ 782229 h 2037104"/>
              <a:gd name="connsiteX3" fmla="*/ 2228740 w 2754874"/>
              <a:gd name="connsiteY3" fmla="*/ 2037104 h 2037104"/>
              <a:gd name="connsiteX4" fmla="*/ 526134 w 2754874"/>
              <a:gd name="connsiteY4" fmla="*/ 2037104 h 2037104"/>
              <a:gd name="connsiteX5" fmla="*/ 0 w 2754874"/>
              <a:gd name="connsiteY5" fmla="*/ 782229 h 2037104"/>
              <a:gd name="connsiteX0" fmla="*/ 0 w 3041875"/>
              <a:gd name="connsiteY0" fmla="*/ 782229 h 2037104"/>
              <a:gd name="connsiteX1" fmla="*/ 1764555 w 3041875"/>
              <a:gd name="connsiteY1" fmla="*/ 0 h 2037104"/>
              <a:gd name="connsiteX2" fmla="*/ 3041875 w 3041875"/>
              <a:gd name="connsiteY2" fmla="*/ 7993 h 2037104"/>
              <a:gd name="connsiteX3" fmla="*/ 2228740 w 3041875"/>
              <a:gd name="connsiteY3" fmla="*/ 2037104 h 2037104"/>
              <a:gd name="connsiteX4" fmla="*/ 526134 w 3041875"/>
              <a:gd name="connsiteY4" fmla="*/ 2037104 h 2037104"/>
              <a:gd name="connsiteX5" fmla="*/ 0 w 3041875"/>
              <a:gd name="connsiteY5" fmla="*/ 782229 h 2037104"/>
              <a:gd name="connsiteX0" fmla="*/ 0 w 3048550"/>
              <a:gd name="connsiteY0" fmla="*/ 875672 h 2037104"/>
              <a:gd name="connsiteX1" fmla="*/ 1771230 w 3048550"/>
              <a:gd name="connsiteY1" fmla="*/ 0 h 2037104"/>
              <a:gd name="connsiteX2" fmla="*/ 3048550 w 3048550"/>
              <a:gd name="connsiteY2" fmla="*/ 7993 h 2037104"/>
              <a:gd name="connsiteX3" fmla="*/ 2235415 w 3048550"/>
              <a:gd name="connsiteY3" fmla="*/ 2037104 h 2037104"/>
              <a:gd name="connsiteX4" fmla="*/ 532809 w 3048550"/>
              <a:gd name="connsiteY4" fmla="*/ 2037104 h 2037104"/>
              <a:gd name="connsiteX5" fmla="*/ 0 w 3048550"/>
              <a:gd name="connsiteY5" fmla="*/ 875672 h 2037104"/>
              <a:gd name="connsiteX0" fmla="*/ 0 w 3048550"/>
              <a:gd name="connsiteY0" fmla="*/ 875672 h 2424222"/>
              <a:gd name="connsiteX1" fmla="*/ 1771230 w 3048550"/>
              <a:gd name="connsiteY1" fmla="*/ 0 h 2424222"/>
              <a:gd name="connsiteX2" fmla="*/ 3048550 w 3048550"/>
              <a:gd name="connsiteY2" fmla="*/ 7993 h 2424222"/>
              <a:gd name="connsiteX3" fmla="*/ 2235415 w 3048550"/>
              <a:gd name="connsiteY3" fmla="*/ 2037104 h 2424222"/>
              <a:gd name="connsiteX4" fmla="*/ 45574 w 3048550"/>
              <a:gd name="connsiteY4" fmla="*/ 2424222 h 2424222"/>
              <a:gd name="connsiteX5" fmla="*/ 0 w 3048550"/>
              <a:gd name="connsiteY5" fmla="*/ 875672 h 2424222"/>
              <a:gd name="connsiteX0" fmla="*/ 0 w 3048550"/>
              <a:gd name="connsiteY0" fmla="*/ 875672 h 2424222"/>
              <a:gd name="connsiteX1" fmla="*/ 1771230 w 3048550"/>
              <a:gd name="connsiteY1" fmla="*/ 0 h 2424222"/>
              <a:gd name="connsiteX2" fmla="*/ 3048550 w 3048550"/>
              <a:gd name="connsiteY2" fmla="*/ 7993 h 2424222"/>
              <a:gd name="connsiteX3" fmla="*/ 1220898 w 3048550"/>
              <a:gd name="connsiteY3" fmla="*/ 2424222 h 2424222"/>
              <a:gd name="connsiteX4" fmla="*/ 45574 w 3048550"/>
              <a:gd name="connsiteY4" fmla="*/ 2424222 h 2424222"/>
              <a:gd name="connsiteX5" fmla="*/ 0 w 3048550"/>
              <a:gd name="connsiteY5" fmla="*/ 875672 h 2424222"/>
              <a:gd name="connsiteX0" fmla="*/ 0 w 3048550"/>
              <a:gd name="connsiteY0" fmla="*/ 875672 h 2430896"/>
              <a:gd name="connsiteX1" fmla="*/ 1771230 w 3048550"/>
              <a:gd name="connsiteY1" fmla="*/ 0 h 2430896"/>
              <a:gd name="connsiteX2" fmla="*/ 3048550 w 3048550"/>
              <a:gd name="connsiteY2" fmla="*/ 7993 h 2430896"/>
              <a:gd name="connsiteX3" fmla="*/ 1307666 w 3048550"/>
              <a:gd name="connsiteY3" fmla="*/ 2430896 h 2430896"/>
              <a:gd name="connsiteX4" fmla="*/ 45574 w 3048550"/>
              <a:gd name="connsiteY4" fmla="*/ 2424222 h 2430896"/>
              <a:gd name="connsiteX5" fmla="*/ 0 w 3048550"/>
              <a:gd name="connsiteY5" fmla="*/ 875672 h 2430896"/>
              <a:gd name="connsiteX0" fmla="*/ 0 w 3101946"/>
              <a:gd name="connsiteY0" fmla="*/ 875672 h 2430896"/>
              <a:gd name="connsiteX1" fmla="*/ 1771230 w 3101946"/>
              <a:gd name="connsiteY1" fmla="*/ 0 h 2430896"/>
              <a:gd name="connsiteX2" fmla="*/ 3101946 w 3101946"/>
              <a:gd name="connsiteY2" fmla="*/ 1318 h 2430896"/>
              <a:gd name="connsiteX3" fmla="*/ 1307666 w 3101946"/>
              <a:gd name="connsiteY3" fmla="*/ 2430896 h 2430896"/>
              <a:gd name="connsiteX4" fmla="*/ 45574 w 3101946"/>
              <a:gd name="connsiteY4" fmla="*/ 2424222 h 2430896"/>
              <a:gd name="connsiteX5" fmla="*/ 0 w 3101946"/>
              <a:gd name="connsiteY5" fmla="*/ 875672 h 2430896"/>
              <a:gd name="connsiteX0" fmla="*/ 0 w 3088597"/>
              <a:gd name="connsiteY0" fmla="*/ 862323 h 2430896"/>
              <a:gd name="connsiteX1" fmla="*/ 1757881 w 3088597"/>
              <a:gd name="connsiteY1" fmla="*/ 0 h 2430896"/>
              <a:gd name="connsiteX2" fmla="*/ 3088597 w 3088597"/>
              <a:gd name="connsiteY2" fmla="*/ 1318 h 2430896"/>
              <a:gd name="connsiteX3" fmla="*/ 1294317 w 3088597"/>
              <a:gd name="connsiteY3" fmla="*/ 2430896 h 2430896"/>
              <a:gd name="connsiteX4" fmla="*/ 32225 w 3088597"/>
              <a:gd name="connsiteY4" fmla="*/ 2424222 h 2430896"/>
              <a:gd name="connsiteX5" fmla="*/ 0 w 3088597"/>
              <a:gd name="connsiteY5" fmla="*/ 862323 h 2430896"/>
              <a:gd name="connsiteX0" fmla="*/ 0 w 3088597"/>
              <a:gd name="connsiteY0" fmla="*/ 862323 h 2430896"/>
              <a:gd name="connsiteX1" fmla="*/ 1750229 w 3088597"/>
              <a:gd name="connsiteY1" fmla="*/ 0 h 2430896"/>
              <a:gd name="connsiteX2" fmla="*/ 3088597 w 3088597"/>
              <a:gd name="connsiteY2" fmla="*/ 1318 h 2430896"/>
              <a:gd name="connsiteX3" fmla="*/ 1294317 w 3088597"/>
              <a:gd name="connsiteY3" fmla="*/ 2430896 h 2430896"/>
              <a:gd name="connsiteX4" fmla="*/ 32225 w 3088597"/>
              <a:gd name="connsiteY4" fmla="*/ 2424222 h 2430896"/>
              <a:gd name="connsiteX5" fmla="*/ 0 w 3088597"/>
              <a:gd name="connsiteY5" fmla="*/ 862323 h 2430896"/>
              <a:gd name="connsiteX0" fmla="*/ 0 w 3088597"/>
              <a:gd name="connsiteY0" fmla="*/ 866149 h 2434722"/>
              <a:gd name="connsiteX1" fmla="*/ 1734925 w 3088597"/>
              <a:gd name="connsiteY1" fmla="*/ 0 h 2434722"/>
              <a:gd name="connsiteX2" fmla="*/ 3088597 w 3088597"/>
              <a:gd name="connsiteY2" fmla="*/ 5144 h 2434722"/>
              <a:gd name="connsiteX3" fmla="*/ 1294317 w 3088597"/>
              <a:gd name="connsiteY3" fmla="*/ 2434722 h 2434722"/>
              <a:gd name="connsiteX4" fmla="*/ 32225 w 3088597"/>
              <a:gd name="connsiteY4" fmla="*/ 2428048 h 2434722"/>
              <a:gd name="connsiteX5" fmla="*/ 0 w 3088597"/>
              <a:gd name="connsiteY5" fmla="*/ 866149 h 243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8597" h="2434722">
                <a:moveTo>
                  <a:pt x="0" y="866149"/>
                </a:moveTo>
                <a:lnTo>
                  <a:pt x="1734925" y="0"/>
                </a:lnTo>
                <a:lnTo>
                  <a:pt x="3088597" y="5144"/>
                </a:lnTo>
                <a:lnTo>
                  <a:pt x="1294317" y="2434722"/>
                </a:lnTo>
                <a:lnTo>
                  <a:pt x="32225" y="2428048"/>
                </a:lnTo>
                <a:lnTo>
                  <a:pt x="0" y="86614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100000">
                <a:schemeClr val="accent1">
                  <a:lumMod val="87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reieck 4">
            <a:extLst>
              <a:ext uri="{FF2B5EF4-FFF2-40B4-BE49-F238E27FC236}">
                <a16:creationId xmlns:a16="http://schemas.microsoft.com/office/drawing/2014/main" id="{A77D3E18-BE67-EE4A-888D-2438F2475A6E}"/>
              </a:ext>
            </a:extLst>
          </p:cNvPr>
          <p:cNvSpPr/>
          <p:nvPr userDrawn="1"/>
        </p:nvSpPr>
        <p:spPr>
          <a:xfrm>
            <a:off x="1571626" y="4463502"/>
            <a:ext cx="1355075" cy="60882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654097 h 654097"/>
              <a:gd name="connsiteX1" fmla="*/ 129884 w 1060704"/>
              <a:gd name="connsiteY1" fmla="*/ 0 h 654097"/>
              <a:gd name="connsiteX2" fmla="*/ 1060704 w 1060704"/>
              <a:gd name="connsiteY2" fmla="*/ 654097 h 654097"/>
              <a:gd name="connsiteX3" fmla="*/ 0 w 1060704"/>
              <a:gd name="connsiteY3" fmla="*/ 654097 h 654097"/>
              <a:gd name="connsiteX0" fmla="*/ 1338496 w 1338496"/>
              <a:gd name="connsiteY0" fmla="*/ 0 h 674120"/>
              <a:gd name="connsiteX1" fmla="*/ 0 w 1338496"/>
              <a:gd name="connsiteY1" fmla="*/ 20023 h 674120"/>
              <a:gd name="connsiteX2" fmla="*/ 930820 w 1338496"/>
              <a:gd name="connsiteY2" fmla="*/ 674120 h 674120"/>
              <a:gd name="connsiteX3" fmla="*/ 1338496 w 1338496"/>
              <a:gd name="connsiteY3" fmla="*/ 0 h 674120"/>
              <a:gd name="connsiteX0" fmla="*/ 1365193 w 1365193"/>
              <a:gd name="connsiteY0" fmla="*/ 6675 h 680795"/>
              <a:gd name="connsiteX1" fmla="*/ 0 w 1365193"/>
              <a:gd name="connsiteY1" fmla="*/ 0 h 680795"/>
              <a:gd name="connsiteX2" fmla="*/ 957517 w 1365193"/>
              <a:gd name="connsiteY2" fmla="*/ 680795 h 680795"/>
              <a:gd name="connsiteX3" fmla="*/ 1365193 w 1365193"/>
              <a:gd name="connsiteY3" fmla="*/ 6675 h 680795"/>
              <a:gd name="connsiteX0" fmla="*/ 1365193 w 1365193"/>
              <a:gd name="connsiteY0" fmla="*/ 6675 h 634073"/>
              <a:gd name="connsiteX1" fmla="*/ 0 w 1365193"/>
              <a:gd name="connsiteY1" fmla="*/ 0 h 634073"/>
              <a:gd name="connsiteX2" fmla="*/ 884098 w 1365193"/>
              <a:gd name="connsiteY2" fmla="*/ 634073 h 634073"/>
              <a:gd name="connsiteX3" fmla="*/ 1365193 w 1365193"/>
              <a:gd name="connsiteY3" fmla="*/ 6675 h 634073"/>
              <a:gd name="connsiteX0" fmla="*/ 1349889 w 1349889"/>
              <a:gd name="connsiteY0" fmla="*/ 6675 h 634073"/>
              <a:gd name="connsiteX1" fmla="*/ 0 w 1349889"/>
              <a:gd name="connsiteY1" fmla="*/ 0 h 634073"/>
              <a:gd name="connsiteX2" fmla="*/ 868794 w 1349889"/>
              <a:gd name="connsiteY2" fmla="*/ 634073 h 634073"/>
              <a:gd name="connsiteX3" fmla="*/ 1349889 w 1349889"/>
              <a:gd name="connsiteY3" fmla="*/ 6675 h 634073"/>
              <a:gd name="connsiteX0" fmla="*/ 1349889 w 1349889"/>
              <a:gd name="connsiteY0" fmla="*/ 6675 h 641725"/>
              <a:gd name="connsiteX1" fmla="*/ 0 w 1349889"/>
              <a:gd name="connsiteY1" fmla="*/ 0 h 641725"/>
              <a:gd name="connsiteX2" fmla="*/ 884098 w 1349889"/>
              <a:gd name="connsiteY2" fmla="*/ 641725 h 641725"/>
              <a:gd name="connsiteX3" fmla="*/ 1349889 w 1349889"/>
              <a:gd name="connsiteY3" fmla="*/ 6675 h 641725"/>
              <a:gd name="connsiteX0" fmla="*/ 1349889 w 1349889"/>
              <a:gd name="connsiteY0" fmla="*/ 6675 h 614943"/>
              <a:gd name="connsiteX1" fmla="*/ 0 w 1349889"/>
              <a:gd name="connsiteY1" fmla="*/ 0 h 614943"/>
              <a:gd name="connsiteX2" fmla="*/ 903227 w 1349889"/>
              <a:gd name="connsiteY2" fmla="*/ 614943 h 614943"/>
              <a:gd name="connsiteX3" fmla="*/ 1349889 w 1349889"/>
              <a:gd name="connsiteY3" fmla="*/ 6675 h 614943"/>
              <a:gd name="connsiteX0" fmla="*/ 1365891 w 1365891"/>
              <a:gd name="connsiteY0" fmla="*/ 3485 h 611753"/>
              <a:gd name="connsiteX1" fmla="*/ 0 w 1365891"/>
              <a:gd name="connsiteY1" fmla="*/ 0 h 611753"/>
              <a:gd name="connsiteX2" fmla="*/ 919229 w 1365891"/>
              <a:gd name="connsiteY2" fmla="*/ 611753 h 611753"/>
              <a:gd name="connsiteX3" fmla="*/ 1365891 w 1365891"/>
              <a:gd name="connsiteY3" fmla="*/ 3485 h 6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891" h="611753">
                <a:moveTo>
                  <a:pt x="1365891" y="3485"/>
                </a:moveTo>
                <a:lnTo>
                  <a:pt x="0" y="0"/>
                </a:lnTo>
                <a:lnTo>
                  <a:pt x="919229" y="611753"/>
                </a:lnTo>
                <a:lnTo>
                  <a:pt x="1365891" y="348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Dreieck 5">
            <a:extLst>
              <a:ext uri="{FF2B5EF4-FFF2-40B4-BE49-F238E27FC236}">
                <a16:creationId xmlns:a16="http://schemas.microsoft.com/office/drawing/2014/main" id="{7B764FA8-06B9-4C4A-866B-6D42DA5B904C}"/>
              </a:ext>
            </a:extLst>
          </p:cNvPr>
          <p:cNvSpPr/>
          <p:nvPr userDrawn="1"/>
        </p:nvSpPr>
        <p:spPr>
          <a:xfrm>
            <a:off x="348057" y="4464707"/>
            <a:ext cx="2130930" cy="613573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431820"/>
              <a:gd name="connsiteY0" fmla="*/ 914400 h 914400"/>
              <a:gd name="connsiteX1" fmla="*/ 530352 w 1431820"/>
              <a:gd name="connsiteY1" fmla="*/ 0 h 914400"/>
              <a:gd name="connsiteX2" fmla="*/ 1431820 w 1431820"/>
              <a:gd name="connsiteY2" fmla="*/ 558587 h 914400"/>
              <a:gd name="connsiteX3" fmla="*/ 0 w 1431820"/>
              <a:gd name="connsiteY3" fmla="*/ 914400 h 914400"/>
              <a:gd name="connsiteX0" fmla="*/ 0 w 1431820"/>
              <a:gd name="connsiteY0" fmla="*/ 960311 h 960311"/>
              <a:gd name="connsiteX1" fmla="*/ 545656 w 1431820"/>
              <a:gd name="connsiteY1" fmla="*/ 0 h 960311"/>
              <a:gd name="connsiteX2" fmla="*/ 1431820 w 1431820"/>
              <a:gd name="connsiteY2" fmla="*/ 604498 h 960311"/>
              <a:gd name="connsiteX3" fmla="*/ 0 w 1431820"/>
              <a:gd name="connsiteY3" fmla="*/ 960311 h 960311"/>
              <a:gd name="connsiteX0" fmla="*/ 0 w 2265875"/>
              <a:gd name="connsiteY0" fmla="*/ 673365 h 673365"/>
              <a:gd name="connsiteX1" fmla="*/ 1379711 w 2265875"/>
              <a:gd name="connsiteY1" fmla="*/ 0 h 673365"/>
              <a:gd name="connsiteX2" fmla="*/ 2265875 w 2265875"/>
              <a:gd name="connsiteY2" fmla="*/ 604498 h 673365"/>
              <a:gd name="connsiteX3" fmla="*/ 0 w 2265875"/>
              <a:gd name="connsiteY3" fmla="*/ 673365 h 673365"/>
              <a:gd name="connsiteX0" fmla="*/ 0 w 2594906"/>
              <a:gd name="connsiteY0" fmla="*/ 658062 h 658062"/>
              <a:gd name="connsiteX1" fmla="*/ 1708742 w 2594906"/>
              <a:gd name="connsiteY1" fmla="*/ 0 h 658062"/>
              <a:gd name="connsiteX2" fmla="*/ 2594906 w 2594906"/>
              <a:gd name="connsiteY2" fmla="*/ 604498 h 658062"/>
              <a:gd name="connsiteX3" fmla="*/ 0 w 2594906"/>
              <a:gd name="connsiteY3" fmla="*/ 658062 h 658062"/>
              <a:gd name="connsiteX0" fmla="*/ 0 w 2594906"/>
              <a:gd name="connsiteY0" fmla="*/ 631280 h 631280"/>
              <a:gd name="connsiteX1" fmla="*/ 1708742 w 2594906"/>
              <a:gd name="connsiteY1" fmla="*/ 0 h 631280"/>
              <a:gd name="connsiteX2" fmla="*/ 2594906 w 2594906"/>
              <a:gd name="connsiteY2" fmla="*/ 604498 h 631280"/>
              <a:gd name="connsiteX3" fmla="*/ 0 w 2594906"/>
              <a:gd name="connsiteY3" fmla="*/ 631280 h 631280"/>
              <a:gd name="connsiteX0" fmla="*/ 0 w 2591080"/>
              <a:gd name="connsiteY0" fmla="*/ 604499 h 604499"/>
              <a:gd name="connsiteX1" fmla="*/ 1704916 w 2591080"/>
              <a:gd name="connsiteY1" fmla="*/ 0 h 604499"/>
              <a:gd name="connsiteX2" fmla="*/ 2591080 w 2591080"/>
              <a:gd name="connsiteY2" fmla="*/ 604498 h 604499"/>
              <a:gd name="connsiteX3" fmla="*/ 0 w 2591080"/>
              <a:gd name="connsiteY3" fmla="*/ 604499 h 604499"/>
              <a:gd name="connsiteX0" fmla="*/ 0 w 2148628"/>
              <a:gd name="connsiteY0" fmla="*/ 622197 h 622197"/>
              <a:gd name="connsiteX1" fmla="*/ 1262464 w 2148628"/>
              <a:gd name="connsiteY1" fmla="*/ 0 h 622197"/>
              <a:gd name="connsiteX2" fmla="*/ 2148628 w 2148628"/>
              <a:gd name="connsiteY2" fmla="*/ 604498 h 622197"/>
              <a:gd name="connsiteX3" fmla="*/ 0 w 2148628"/>
              <a:gd name="connsiteY3" fmla="*/ 622197 h 622197"/>
              <a:gd name="connsiteX0" fmla="*/ 0 w 2101434"/>
              <a:gd name="connsiteY0" fmla="*/ 598599 h 604498"/>
              <a:gd name="connsiteX1" fmla="*/ 1215270 w 2101434"/>
              <a:gd name="connsiteY1" fmla="*/ 0 h 604498"/>
              <a:gd name="connsiteX2" fmla="*/ 2101434 w 2101434"/>
              <a:gd name="connsiteY2" fmla="*/ 604498 h 604498"/>
              <a:gd name="connsiteX3" fmla="*/ 0 w 2101434"/>
              <a:gd name="connsiteY3" fmla="*/ 598599 h 604498"/>
              <a:gd name="connsiteX0" fmla="*/ 0 w 2130930"/>
              <a:gd name="connsiteY0" fmla="*/ 610398 h 610398"/>
              <a:gd name="connsiteX1" fmla="*/ 1244766 w 2130930"/>
              <a:gd name="connsiteY1" fmla="*/ 0 h 610398"/>
              <a:gd name="connsiteX2" fmla="*/ 2130930 w 2130930"/>
              <a:gd name="connsiteY2" fmla="*/ 604498 h 610398"/>
              <a:gd name="connsiteX3" fmla="*/ 0 w 2130930"/>
              <a:gd name="connsiteY3" fmla="*/ 610398 h 610398"/>
              <a:gd name="connsiteX0" fmla="*/ 0 w 2130930"/>
              <a:gd name="connsiteY0" fmla="*/ 610398 h 610398"/>
              <a:gd name="connsiteX1" fmla="*/ 1222541 w 2130930"/>
              <a:gd name="connsiteY1" fmla="*/ 0 h 610398"/>
              <a:gd name="connsiteX2" fmla="*/ 2130930 w 2130930"/>
              <a:gd name="connsiteY2" fmla="*/ 604498 h 610398"/>
              <a:gd name="connsiteX3" fmla="*/ 0 w 2130930"/>
              <a:gd name="connsiteY3" fmla="*/ 610398 h 610398"/>
              <a:gd name="connsiteX0" fmla="*/ 0 w 2130930"/>
              <a:gd name="connsiteY0" fmla="*/ 613573 h 613573"/>
              <a:gd name="connsiteX1" fmla="*/ 1225716 w 2130930"/>
              <a:gd name="connsiteY1" fmla="*/ 0 h 613573"/>
              <a:gd name="connsiteX2" fmla="*/ 2130930 w 2130930"/>
              <a:gd name="connsiteY2" fmla="*/ 607673 h 613573"/>
              <a:gd name="connsiteX3" fmla="*/ 0 w 2130930"/>
              <a:gd name="connsiteY3" fmla="*/ 613573 h 6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930" h="613573">
                <a:moveTo>
                  <a:pt x="0" y="613573"/>
                </a:moveTo>
                <a:lnTo>
                  <a:pt x="1225716" y="0"/>
                </a:lnTo>
                <a:lnTo>
                  <a:pt x="2130930" y="607673"/>
                </a:lnTo>
                <a:lnTo>
                  <a:pt x="0" y="613573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02300E1-0C76-1D4E-A130-2DBB8DF44A1B}"/>
              </a:ext>
            </a:extLst>
          </p:cNvPr>
          <p:cNvSpPr/>
          <p:nvPr userDrawn="1"/>
        </p:nvSpPr>
        <p:spPr>
          <a:xfrm>
            <a:off x="2478980" y="4469847"/>
            <a:ext cx="6665020" cy="604950"/>
          </a:xfrm>
          <a:custGeom>
            <a:avLst/>
            <a:gdLst>
              <a:gd name="connsiteX0" fmla="*/ 0 w 6576417"/>
              <a:gd name="connsiteY0" fmla="*/ 0 h 604499"/>
              <a:gd name="connsiteX1" fmla="*/ 6576417 w 6576417"/>
              <a:gd name="connsiteY1" fmla="*/ 0 h 604499"/>
              <a:gd name="connsiteX2" fmla="*/ 6576417 w 6576417"/>
              <a:gd name="connsiteY2" fmla="*/ 604499 h 604499"/>
              <a:gd name="connsiteX3" fmla="*/ 0 w 6576417"/>
              <a:gd name="connsiteY3" fmla="*/ 604499 h 604499"/>
              <a:gd name="connsiteX4" fmla="*/ 0 w 6576417"/>
              <a:gd name="connsiteY4" fmla="*/ 0 h 604499"/>
              <a:gd name="connsiteX0" fmla="*/ 442452 w 6576417"/>
              <a:gd name="connsiteY0" fmla="*/ 5899 h 604499"/>
              <a:gd name="connsiteX1" fmla="*/ 6576417 w 6576417"/>
              <a:gd name="connsiteY1" fmla="*/ 0 h 604499"/>
              <a:gd name="connsiteX2" fmla="*/ 6576417 w 6576417"/>
              <a:gd name="connsiteY2" fmla="*/ 604499 h 604499"/>
              <a:gd name="connsiteX3" fmla="*/ 0 w 6576417"/>
              <a:gd name="connsiteY3" fmla="*/ 604499 h 604499"/>
              <a:gd name="connsiteX4" fmla="*/ 442452 w 6576417"/>
              <a:gd name="connsiteY4" fmla="*/ 5899 h 604499"/>
              <a:gd name="connsiteX0" fmla="*/ 439319 w 6576417"/>
              <a:gd name="connsiteY0" fmla="*/ 0 h 604950"/>
              <a:gd name="connsiteX1" fmla="*/ 6576417 w 6576417"/>
              <a:gd name="connsiteY1" fmla="*/ 451 h 604950"/>
              <a:gd name="connsiteX2" fmla="*/ 6576417 w 6576417"/>
              <a:gd name="connsiteY2" fmla="*/ 604950 h 604950"/>
              <a:gd name="connsiteX3" fmla="*/ 0 w 6576417"/>
              <a:gd name="connsiteY3" fmla="*/ 604950 h 604950"/>
              <a:gd name="connsiteX4" fmla="*/ 439319 w 6576417"/>
              <a:gd name="connsiteY4" fmla="*/ 0 h 6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417" h="604950">
                <a:moveTo>
                  <a:pt x="439319" y="0"/>
                </a:moveTo>
                <a:lnTo>
                  <a:pt x="6576417" y="451"/>
                </a:lnTo>
                <a:lnTo>
                  <a:pt x="6576417" y="604950"/>
                </a:lnTo>
                <a:lnTo>
                  <a:pt x="0" y="604950"/>
                </a:lnTo>
                <a:lnTo>
                  <a:pt x="43931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reieck 2">
            <a:extLst>
              <a:ext uri="{FF2B5EF4-FFF2-40B4-BE49-F238E27FC236}">
                <a16:creationId xmlns:a16="http://schemas.microsoft.com/office/drawing/2014/main" id="{8227FB71-A812-0B49-9F6B-7D5D8259EA18}"/>
              </a:ext>
            </a:extLst>
          </p:cNvPr>
          <p:cNvSpPr/>
          <p:nvPr userDrawn="1"/>
        </p:nvSpPr>
        <p:spPr>
          <a:xfrm>
            <a:off x="-28123" y="3404933"/>
            <a:ext cx="1602000" cy="1865679"/>
          </a:xfrm>
          <a:custGeom>
            <a:avLst/>
            <a:gdLst>
              <a:gd name="connsiteX0" fmla="*/ 0 w 1324708"/>
              <a:gd name="connsiteY0" fmla="*/ 1318846 h 1318846"/>
              <a:gd name="connsiteX1" fmla="*/ 662354 w 1324708"/>
              <a:gd name="connsiteY1" fmla="*/ 0 h 1318846"/>
              <a:gd name="connsiteX2" fmla="*/ 1324708 w 1324708"/>
              <a:gd name="connsiteY2" fmla="*/ 1318846 h 1318846"/>
              <a:gd name="connsiteX3" fmla="*/ 0 w 1324708"/>
              <a:gd name="connsiteY3" fmla="*/ 1318846 h 1318846"/>
              <a:gd name="connsiteX0" fmla="*/ 0 w 3645877"/>
              <a:gd name="connsiteY0" fmla="*/ 1072662 h 1318846"/>
              <a:gd name="connsiteX1" fmla="*/ 2983523 w 3645877"/>
              <a:gd name="connsiteY1" fmla="*/ 0 h 1318846"/>
              <a:gd name="connsiteX2" fmla="*/ 3645877 w 3645877"/>
              <a:gd name="connsiteY2" fmla="*/ 1318846 h 1318846"/>
              <a:gd name="connsiteX3" fmla="*/ 0 w 3645877"/>
              <a:gd name="connsiteY3" fmla="*/ 1072662 h 1318846"/>
              <a:gd name="connsiteX0" fmla="*/ 5862 w 2989385"/>
              <a:gd name="connsiteY0" fmla="*/ 1072662 h 3094892"/>
              <a:gd name="connsiteX1" fmla="*/ 2989385 w 2989385"/>
              <a:gd name="connsiteY1" fmla="*/ 0 h 3094892"/>
              <a:gd name="connsiteX2" fmla="*/ 0 w 2989385"/>
              <a:gd name="connsiteY2" fmla="*/ 3094892 h 3094892"/>
              <a:gd name="connsiteX3" fmla="*/ 5862 w 2989385"/>
              <a:gd name="connsiteY3" fmla="*/ 1072662 h 3094892"/>
              <a:gd name="connsiteX0" fmla="*/ 5862 w 1875693"/>
              <a:gd name="connsiteY0" fmla="*/ 0 h 2022230"/>
              <a:gd name="connsiteX1" fmla="*/ 1875693 w 1875693"/>
              <a:gd name="connsiteY1" fmla="*/ 1178169 h 2022230"/>
              <a:gd name="connsiteX2" fmla="*/ 0 w 1875693"/>
              <a:gd name="connsiteY2" fmla="*/ 2022230 h 2022230"/>
              <a:gd name="connsiteX3" fmla="*/ 5862 w 1875693"/>
              <a:gd name="connsiteY3" fmla="*/ 0 h 2022230"/>
              <a:gd name="connsiteX0" fmla="*/ 5862 w 1705708"/>
              <a:gd name="connsiteY0" fmla="*/ 0 h 2022230"/>
              <a:gd name="connsiteX1" fmla="*/ 1705708 w 1705708"/>
              <a:gd name="connsiteY1" fmla="*/ 1178169 h 2022230"/>
              <a:gd name="connsiteX2" fmla="*/ 0 w 1705708"/>
              <a:gd name="connsiteY2" fmla="*/ 2022230 h 2022230"/>
              <a:gd name="connsiteX3" fmla="*/ 5862 w 1705708"/>
              <a:gd name="connsiteY3" fmla="*/ 0 h 2022230"/>
              <a:gd name="connsiteX0" fmla="*/ 5862 w 1729332"/>
              <a:gd name="connsiteY0" fmla="*/ 0 h 2022230"/>
              <a:gd name="connsiteX1" fmla="*/ 1729332 w 1729332"/>
              <a:gd name="connsiteY1" fmla="*/ 1178169 h 2022230"/>
              <a:gd name="connsiteX2" fmla="*/ 0 w 1729332"/>
              <a:gd name="connsiteY2" fmla="*/ 2022230 h 2022230"/>
              <a:gd name="connsiteX3" fmla="*/ 5862 w 1729332"/>
              <a:gd name="connsiteY3" fmla="*/ 0 h 2022230"/>
              <a:gd name="connsiteX0" fmla="*/ 5862 w 1582862"/>
              <a:gd name="connsiteY0" fmla="*/ 0 h 2022230"/>
              <a:gd name="connsiteX1" fmla="*/ 1582862 w 1582862"/>
              <a:gd name="connsiteY1" fmla="*/ 1178169 h 2022230"/>
              <a:gd name="connsiteX2" fmla="*/ 0 w 1582862"/>
              <a:gd name="connsiteY2" fmla="*/ 2022230 h 2022230"/>
              <a:gd name="connsiteX3" fmla="*/ 5862 w 1582862"/>
              <a:gd name="connsiteY3" fmla="*/ 0 h 2022230"/>
              <a:gd name="connsiteX0" fmla="*/ 5862 w 1719883"/>
              <a:gd name="connsiteY0" fmla="*/ 0 h 2022230"/>
              <a:gd name="connsiteX1" fmla="*/ 1719883 w 1719883"/>
              <a:gd name="connsiteY1" fmla="*/ 1182894 h 2022230"/>
              <a:gd name="connsiteX2" fmla="*/ 0 w 1719883"/>
              <a:gd name="connsiteY2" fmla="*/ 2022230 h 2022230"/>
              <a:gd name="connsiteX3" fmla="*/ 5862 w 1719883"/>
              <a:gd name="connsiteY3" fmla="*/ 0 h 2022230"/>
              <a:gd name="connsiteX0" fmla="*/ 5862 w 1705709"/>
              <a:gd name="connsiteY0" fmla="*/ 0 h 2022230"/>
              <a:gd name="connsiteX1" fmla="*/ 1705709 w 1705709"/>
              <a:gd name="connsiteY1" fmla="*/ 1178169 h 2022230"/>
              <a:gd name="connsiteX2" fmla="*/ 0 w 1705709"/>
              <a:gd name="connsiteY2" fmla="*/ 2022230 h 2022230"/>
              <a:gd name="connsiteX3" fmla="*/ 5862 w 1705709"/>
              <a:gd name="connsiteY3" fmla="*/ 0 h 2022230"/>
              <a:gd name="connsiteX0" fmla="*/ 2482 w 1705709"/>
              <a:gd name="connsiteY0" fmla="*/ 0 h 1984694"/>
              <a:gd name="connsiteX1" fmla="*/ 1705709 w 1705709"/>
              <a:gd name="connsiteY1" fmla="*/ 1140633 h 1984694"/>
              <a:gd name="connsiteX2" fmla="*/ 0 w 1705709"/>
              <a:gd name="connsiteY2" fmla="*/ 1984694 h 1984694"/>
              <a:gd name="connsiteX3" fmla="*/ 2482 w 1705709"/>
              <a:gd name="connsiteY3" fmla="*/ 0 h 1984694"/>
              <a:gd name="connsiteX0" fmla="*/ 2482 w 1705709"/>
              <a:gd name="connsiteY0" fmla="*/ 0 h 2005168"/>
              <a:gd name="connsiteX1" fmla="*/ 1705709 w 1705709"/>
              <a:gd name="connsiteY1" fmla="*/ 1140633 h 2005168"/>
              <a:gd name="connsiteX2" fmla="*/ 0 w 1705709"/>
              <a:gd name="connsiteY2" fmla="*/ 2005168 h 2005168"/>
              <a:gd name="connsiteX3" fmla="*/ 2482 w 1705709"/>
              <a:gd name="connsiteY3" fmla="*/ 0 h 200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709" h="2005168">
                <a:moveTo>
                  <a:pt x="2482" y="0"/>
                </a:moveTo>
                <a:lnTo>
                  <a:pt x="1705709" y="1140633"/>
                </a:lnTo>
                <a:lnTo>
                  <a:pt x="0" y="2005168"/>
                </a:lnTo>
                <a:cubicBezTo>
                  <a:pt x="827" y="1343603"/>
                  <a:pt x="1655" y="661565"/>
                  <a:pt x="24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165100" dir="2700000" sx="105000" sy="105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7">
            <a:extLst>
              <a:ext uri="{FF2B5EF4-FFF2-40B4-BE49-F238E27FC236}">
                <a16:creationId xmlns:a16="http://schemas.microsoft.com/office/drawing/2014/main" id="{0285FEE9-D8C0-3740-B034-BFC77BB2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194" y="5216428"/>
            <a:ext cx="5664070" cy="1641572"/>
          </a:xfrm>
          <a:prstGeom prst="rect">
            <a:avLst/>
          </a:prstGeom>
        </p:spPr>
        <p:txBody>
          <a:bodyPr/>
          <a:lstStyle>
            <a:lvl1pPr>
              <a:lnSpc>
                <a:spcPts val="3800"/>
              </a:lnSpc>
              <a:defRPr sz="3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5F55F19-3438-354D-8C7C-8D3BB0C17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5194" y="4608950"/>
            <a:ext cx="5664070" cy="37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B927189-05C4-4B64-9B2A-766EFCE80B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25"/>
            <a:ext cx="1958340" cy="636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9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 3">
            <a:extLst>
              <a:ext uri="{FF2B5EF4-FFF2-40B4-BE49-F238E27FC236}">
                <a16:creationId xmlns:a16="http://schemas.microsoft.com/office/drawing/2014/main" id="{189176B6-386E-764B-BD3E-1BE45B035C7D}"/>
              </a:ext>
            </a:extLst>
          </p:cNvPr>
          <p:cNvSpPr/>
          <p:nvPr userDrawn="1"/>
        </p:nvSpPr>
        <p:spPr>
          <a:xfrm>
            <a:off x="-164750" y="1548512"/>
            <a:ext cx="3088597" cy="4125499"/>
          </a:xfrm>
          <a:custGeom>
            <a:avLst/>
            <a:gdLst>
              <a:gd name="connsiteX0" fmla="*/ 3 w 2754880"/>
              <a:gd name="connsiteY0" fmla="*/ 775555 h 2030435"/>
              <a:gd name="connsiteX1" fmla="*/ 1377440 w 2754880"/>
              <a:gd name="connsiteY1" fmla="*/ 0 h 2030435"/>
              <a:gd name="connsiteX2" fmla="*/ 2754877 w 2754880"/>
              <a:gd name="connsiteY2" fmla="*/ 775555 h 2030435"/>
              <a:gd name="connsiteX3" fmla="*/ 2228743 w 2754880"/>
              <a:gd name="connsiteY3" fmla="*/ 2030430 h 2030435"/>
              <a:gd name="connsiteX4" fmla="*/ 526137 w 2754880"/>
              <a:gd name="connsiteY4" fmla="*/ 2030430 h 2030435"/>
              <a:gd name="connsiteX5" fmla="*/ 3 w 2754880"/>
              <a:gd name="connsiteY5" fmla="*/ 775555 h 2030435"/>
              <a:gd name="connsiteX0" fmla="*/ 0 w 2754874"/>
              <a:gd name="connsiteY0" fmla="*/ 782229 h 2037104"/>
              <a:gd name="connsiteX1" fmla="*/ 1764555 w 2754874"/>
              <a:gd name="connsiteY1" fmla="*/ 0 h 2037104"/>
              <a:gd name="connsiteX2" fmla="*/ 2754874 w 2754874"/>
              <a:gd name="connsiteY2" fmla="*/ 782229 h 2037104"/>
              <a:gd name="connsiteX3" fmla="*/ 2228740 w 2754874"/>
              <a:gd name="connsiteY3" fmla="*/ 2037104 h 2037104"/>
              <a:gd name="connsiteX4" fmla="*/ 526134 w 2754874"/>
              <a:gd name="connsiteY4" fmla="*/ 2037104 h 2037104"/>
              <a:gd name="connsiteX5" fmla="*/ 0 w 2754874"/>
              <a:gd name="connsiteY5" fmla="*/ 782229 h 2037104"/>
              <a:gd name="connsiteX0" fmla="*/ 0 w 3041875"/>
              <a:gd name="connsiteY0" fmla="*/ 782229 h 2037104"/>
              <a:gd name="connsiteX1" fmla="*/ 1764555 w 3041875"/>
              <a:gd name="connsiteY1" fmla="*/ 0 h 2037104"/>
              <a:gd name="connsiteX2" fmla="*/ 3041875 w 3041875"/>
              <a:gd name="connsiteY2" fmla="*/ 7993 h 2037104"/>
              <a:gd name="connsiteX3" fmla="*/ 2228740 w 3041875"/>
              <a:gd name="connsiteY3" fmla="*/ 2037104 h 2037104"/>
              <a:gd name="connsiteX4" fmla="*/ 526134 w 3041875"/>
              <a:gd name="connsiteY4" fmla="*/ 2037104 h 2037104"/>
              <a:gd name="connsiteX5" fmla="*/ 0 w 3041875"/>
              <a:gd name="connsiteY5" fmla="*/ 782229 h 2037104"/>
              <a:gd name="connsiteX0" fmla="*/ 0 w 3048550"/>
              <a:gd name="connsiteY0" fmla="*/ 875672 h 2037104"/>
              <a:gd name="connsiteX1" fmla="*/ 1771230 w 3048550"/>
              <a:gd name="connsiteY1" fmla="*/ 0 h 2037104"/>
              <a:gd name="connsiteX2" fmla="*/ 3048550 w 3048550"/>
              <a:gd name="connsiteY2" fmla="*/ 7993 h 2037104"/>
              <a:gd name="connsiteX3" fmla="*/ 2235415 w 3048550"/>
              <a:gd name="connsiteY3" fmla="*/ 2037104 h 2037104"/>
              <a:gd name="connsiteX4" fmla="*/ 532809 w 3048550"/>
              <a:gd name="connsiteY4" fmla="*/ 2037104 h 2037104"/>
              <a:gd name="connsiteX5" fmla="*/ 0 w 3048550"/>
              <a:gd name="connsiteY5" fmla="*/ 875672 h 2037104"/>
              <a:gd name="connsiteX0" fmla="*/ 0 w 3048550"/>
              <a:gd name="connsiteY0" fmla="*/ 875672 h 2424222"/>
              <a:gd name="connsiteX1" fmla="*/ 1771230 w 3048550"/>
              <a:gd name="connsiteY1" fmla="*/ 0 h 2424222"/>
              <a:gd name="connsiteX2" fmla="*/ 3048550 w 3048550"/>
              <a:gd name="connsiteY2" fmla="*/ 7993 h 2424222"/>
              <a:gd name="connsiteX3" fmla="*/ 2235415 w 3048550"/>
              <a:gd name="connsiteY3" fmla="*/ 2037104 h 2424222"/>
              <a:gd name="connsiteX4" fmla="*/ 45574 w 3048550"/>
              <a:gd name="connsiteY4" fmla="*/ 2424222 h 2424222"/>
              <a:gd name="connsiteX5" fmla="*/ 0 w 3048550"/>
              <a:gd name="connsiteY5" fmla="*/ 875672 h 2424222"/>
              <a:gd name="connsiteX0" fmla="*/ 0 w 3048550"/>
              <a:gd name="connsiteY0" fmla="*/ 875672 h 2424222"/>
              <a:gd name="connsiteX1" fmla="*/ 1771230 w 3048550"/>
              <a:gd name="connsiteY1" fmla="*/ 0 h 2424222"/>
              <a:gd name="connsiteX2" fmla="*/ 3048550 w 3048550"/>
              <a:gd name="connsiteY2" fmla="*/ 7993 h 2424222"/>
              <a:gd name="connsiteX3" fmla="*/ 1220898 w 3048550"/>
              <a:gd name="connsiteY3" fmla="*/ 2424222 h 2424222"/>
              <a:gd name="connsiteX4" fmla="*/ 45574 w 3048550"/>
              <a:gd name="connsiteY4" fmla="*/ 2424222 h 2424222"/>
              <a:gd name="connsiteX5" fmla="*/ 0 w 3048550"/>
              <a:gd name="connsiteY5" fmla="*/ 875672 h 2424222"/>
              <a:gd name="connsiteX0" fmla="*/ 0 w 3048550"/>
              <a:gd name="connsiteY0" fmla="*/ 875672 h 2430896"/>
              <a:gd name="connsiteX1" fmla="*/ 1771230 w 3048550"/>
              <a:gd name="connsiteY1" fmla="*/ 0 h 2430896"/>
              <a:gd name="connsiteX2" fmla="*/ 3048550 w 3048550"/>
              <a:gd name="connsiteY2" fmla="*/ 7993 h 2430896"/>
              <a:gd name="connsiteX3" fmla="*/ 1307666 w 3048550"/>
              <a:gd name="connsiteY3" fmla="*/ 2430896 h 2430896"/>
              <a:gd name="connsiteX4" fmla="*/ 45574 w 3048550"/>
              <a:gd name="connsiteY4" fmla="*/ 2424222 h 2430896"/>
              <a:gd name="connsiteX5" fmla="*/ 0 w 3048550"/>
              <a:gd name="connsiteY5" fmla="*/ 875672 h 2430896"/>
              <a:gd name="connsiteX0" fmla="*/ 0 w 3101946"/>
              <a:gd name="connsiteY0" fmla="*/ 875672 h 2430896"/>
              <a:gd name="connsiteX1" fmla="*/ 1771230 w 3101946"/>
              <a:gd name="connsiteY1" fmla="*/ 0 h 2430896"/>
              <a:gd name="connsiteX2" fmla="*/ 3101946 w 3101946"/>
              <a:gd name="connsiteY2" fmla="*/ 1318 h 2430896"/>
              <a:gd name="connsiteX3" fmla="*/ 1307666 w 3101946"/>
              <a:gd name="connsiteY3" fmla="*/ 2430896 h 2430896"/>
              <a:gd name="connsiteX4" fmla="*/ 45574 w 3101946"/>
              <a:gd name="connsiteY4" fmla="*/ 2424222 h 2430896"/>
              <a:gd name="connsiteX5" fmla="*/ 0 w 3101946"/>
              <a:gd name="connsiteY5" fmla="*/ 875672 h 2430896"/>
              <a:gd name="connsiteX0" fmla="*/ 0 w 3088597"/>
              <a:gd name="connsiteY0" fmla="*/ 862323 h 2430896"/>
              <a:gd name="connsiteX1" fmla="*/ 1757881 w 3088597"/>
              <a:gd name="connsiteY1" fmla="*/ 0 h 2430896"/>
              <a:gd name="connsiteX2" fmla="*/ 3088597 w 3088597"/>
              <a:gd name="connsiteY2" fmla="*/ 1318 h 2430896"/>
              <a:gd name="connsiteX3" fmla="*/ 1294317 w 3088597"/>
              <a:gd name="connsiteY3" fmla="*/ 2430896 h 2430896"/>
              <a:gd name="connsiteX4" fmla="*/ 32225 w 3088597"/>
              <a:gd name="connsiteY4" fmla="*/ 2424222 h 2430896"/>
              <a:gd name="connsiteX5" fmla="*/ 0 w 3088597"/>
              <a:gd name="connsiteY5" fmla="*/ 862323 h 2430896"/>
              <a:gd name="connsiteX0" fmla="*/ 0 w 3088597"/>
              <a:gd name="connsiteY0" fmla="*/ 862323 h 2430896"/>
              <a:gd name="connsiteX1" fmla="*/ 1750229 w 3088597"/>
              <a:gd name="connsiteY1" fmla="*/ 0 h 2430896"/>
              <a:gd name="connsiteX2" fmla="*/ 3088597 w 3088597"/>
              <a:gd name="connsiteY2" fmla="*/ 1318 h 2430896"/>
              <a:gd name="connsiteX3" fmla="*/ 1294317 w 3088597"/>
              <a:gd name="connsiteY3" fmla="*/ 2430896 h 2430896"/>
              <a:gd name="connsiteX4" fmla="*/ 32225 w 3088597"/>
              <a:gd name="connsiteY4" fmla="*/ 2424222 h 2430896"/>
              <a:gd name="connsiteX5" fmla="*/ 0 w 3088597"/>
              <a:gd name="connsiteY5" fmla="*/ 862323 h 2430896"/>
              <a:gd name="connsiteX0" fmla="*/ 0 w 3088597"/>
              <a:gd name="connsiteY0" fmla="*/ 866149 h 2434722"/>
              <a:gd name="connsiteX1" fmla="*/ 1734925 w 3088597"/>
              <a:gd name="connsiteY1" fmla="*/ 0 h 2434722"/>
              <a:gd name="connsiteX2" fmla="*/ 3088597 w 3088597"/>
              <a:gd name="connsiteY2" fmla="*/ 5144 h 2434722"/>
              <a:gd name="connsiteX3" fmla="*/ 1294317 w 3088597"/>
              <a:gd name="connsiteY3" fmla="*/ 2434722 h 2434722"/>
              <a:gd name="connsiteX4" fmla="*/ 32225 w 3088597"/>
              <a:gd name="connsiteY4" fmla="*/ 2428048 h 2434722"/>
              <a:gd name="connsiteX5" fmla="*/ 0 w 3088597"/>
              <a:gd name="connsiteY5" fmla="*/ 866149 h 2434722"/>
              <a:gd name="connsiteX0" fmla="*/ 0 w 3088597"/>
              <a:gd name="connsiteY0" fmla="*/ 866149 h 4125499"/>
              <a:gd name="connsiteX1" fmla="*/ 1734925 w 3088597"/>
              <a:gd name="connsiteY1" fmla="*/ 0 h 4125499"/>
              <a:gd name="connsiteX2" fmla="*/ 3088597 w 3088597"/>
              <a:gd name="connsiteY2" fmla="*/ 5144 h 4125499"/>
              <a:gd name="connsiteX3" fmla="*/ 52114 w 3088597"/>
              <a:gd name="connsiteY3" fmla="*/ 4125499 h 4125499"/>
              <a:gd name="connsiteX4" fmla="*/ 32225 w 3088597"/>
              <a:gd name="connsiteY4" fmla="*/ 2428048 h 4125499"/>
              <a:gd name="connsiteX5" fmla="*/ 0 w 3088597"/>
              <a:gd name="connsiteY5" fmla="*/ 866149 h 412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8597" h="4125499">
                <a:moveTo>
                  <a:pt x="0" y="866149"/>
                </a:moveTo>
                <a:lnTo>
                  <a:pt x="1734925" y="0"/>
                </a:lnTo>
                <a:lnTo>
                  <a:pt x="3088597" y="5144"/>
                </a:lnTo>
                <a:lnTo>
                  <a:pt x="52114" y="4125499"/>
                </a:lnTo>
                <a:lnTo>
                  <a:pt x="32225" y="2428048"/>
                </a:lnTo>
                <a:lnTo>
                  <a:pt x="0" y="86614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</a:schemeClr>
              </a:gs>
              <a:gs pos="100000">
                <a:schemeClr val="accent1">
                  <a:lumMod val="87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reieck 4">
            <a:extLst>
              <a:ext uri="{FF2B5EF4-FFF2-40B4-BE49-F238E27FC236}">
                <a16:creationId xmlns:a16="http://schemas.microsoft.com/office/drawing/2014/main" id="{72D33784-3614-DC4F-8666-A5AC08892B4E}"/>
              </a:ext>
            </a:extLst>
          </p:cNvPr>
          <p:cNvSpPr/>
          <p:nvPr userDrawn="1"/>
        </p:nvSpPr>
        <p:spPr>
          <a:xfrm>
            <a:off x="1574801" y="1550949"/>
            <a:ext cx="1355075" cy="608825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654097 h 654097"/>
              <a:gd name="connsiteX1" fmla="*/ 129884 w 1060704"/>
              <a:gd name="connsiteY1" fmla="*/ 0 h 654097"/>
              <a:gd name="connsiteX2" fmla="*/ 1060704 w 1060704"/>
              <a:gd name="connsiteY2" fmla="*/ 654097 h 654097"/>
              <a:gd name="connsiteX3" fmla="*/ 0 w 1060704"/>
              <a:gd name="connsiteY3" fmla="*/ 654097 h 654097"/>
              <a:gd name="connsiteX0" fmla="*/ 1338496 w 1338496"/>
              <a:gd name="connsiteY0" fmla="*/ 0 h 674120"/>
              <a:gd name="connsiteX1" fmla="*/ 0 w 1338496"/>
              <a:gd name="connsiteY1" fmla="*/ 20023 h 674120"/>
              <a:gd name="connsiteX2" fmla="*/ 930820 w 1338496"/>
              <a:gd name="connsiteY2" fmla="*/ 674120 h 674120"/>
              <a:gd name="connsiteX3" fmla="*/ 1338496 w 1338496"/>
              <a:gd name="connsiteY3" fmla="*/ 0 h 674120"/>
              <a:gd name="connsiteX0" fmla="*/ 1365193 w 1365193"/>
              <a:gd name="connsiteY0" fmla="*/ 6675 h 680795"/>
              <a:gd name="connsiteX1" fmla="*/ 0 w 1365193"/>
              <a:gd name="connsiteY1" fmla="*/ 0 h 680795"/>
              <a:gd name="connsiteX2" fmla="*/ 957517 w 1365193"/>
              <a:gd name="connsiteY2" fmla="*/ 680795 h 680795"/>
              <a:gd name="connsiteX3" fmla="*/ 1365193 w 1365193"/>
              <a:gd name="connsiteY3" fmla="*/ 6675 h 680795"/>
              <a:gd name="connsiteX0" fmla="*/ 1365193 w 1365193"/>
              <a:gd name="connsiteY0" fmla="*/ 6675 h 634073"/>
              <a:gd name="connsiteX1" fmla="*/ 0 w 1365193"/>
              <a:gd name="connsiteY1" fmla="*/ 0 h 634073"/>
              <a:gd name="connsiteX2" fmla="*/ 884098 w 1365193"/>
              <a:gd name="connsiteY2" fmla="*/ 634073 h 634073"/>
              <a:gd name="connsiteX3" fmla="*/ 1365193 w 1365193"/>
              <a:gd name="connsiteY3" fmla="*/ 6675 h 634073"/>
              <a:gd name="connsiteX0" fmla="*/ 1349889 w 1349889"/>
              <a:gd name="connsiteY0" fmla="*/ 6675 h 634073"/>
              <a:gd name="connsiteX1" fmla="*/ 0 w 1349889"/>
              <a:gd name="connsiteY1" fmla="*/ 0 h 634073"/>
              <a:gd name="connsiteX2" fmla="*/ 868794 w 1349889"/>
              <a:gd name="connsiteY2" fmla="*/ 634073 h 634073"/>
              <a:gd name="connsiteX3" fmla="*/ 1349889 w 1349889"/>
              <a:gd name="connsiteY3" fmla="*/ 6675 h 634073"/>
              <a:gd name="connsiteX0" fmla="*/ 1349889 w 1349889"/>
              <a:gd name="connsiteY0" fmla="*/ 6675 h 641725"/>
              <a:gd name="connsiteX1" fmla="*/ 0 w 1349889"/>
              <a:gd name="connsiteY1" fmla="*/ 0 h 641725"/>
              <a:gd name="connsiteX2" fmla="*/ 884098 w 1349889"/>
              <a:gd name="connsiteY2" fmla="*/ 641725 h 641725"/>
              <a:gd name="connsiteX3" fmla="*/ 1349889 w 1349889"/>
              <a:gd name="connsiteY3" fmla="*/ 6675 h 641725"/>
              <a:gd name="connsiteX0" fmla="*/ 1349889 w 1349889"/>
              <a:gd name="connsiteY0" fmla="*/ 6675 h 614943"/>
              <a:gd name="connsiteX1" fmla="*/ 0 w 1349889"/>
              <a:gd name="connsiteY1" fmla="*/ 0 h 614943"/>
              <a:gd name="connsiteX2" fmla="*/ 903227 w 1349889"/>
              <a:gd name="connsiteY2" fmla="*/ 614943 h 614943"/>
              <a:gd name="connsiteX3" fmla="*/ 1349889 w 1349889"/>
              <a:gd name="connsiteY3" fmla="*/ 6675 h 614943"/>
              <a:gd name="connsiteX0" fmla="*/ 1365891 w 1365891"/>
              <a:gd name="connsiteY0" fmla="*/ 3485 h 611753"/>
              <a:gd name="connsiteX1" fmla="*/ 0 w 1365891"/>
              <a:gd name="connsiteY1" fmla="*/ 0 h 611753"/>
              <a:gd name="connsiteX2" fmla="*/ 919229 w 1365891"/>
              <a:gd name="connsiteY2" fmla="*/ 611753 h 611753"/>
              <a:gd name="connsiteX3" fmla="*/ 1365891 w 1365891"/>
              <a:gd name="connsiteY3" fmla="*/ 3485 h 61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891" h="611753">
                <a:moveTo>
                  <a:pt x="1365891" y="3485"/>
                </a:moveTo>
                <a:lnTo>
                  <a:pt x="0" y="0"/>
                </a:lnTo>
                <a:lnTo>
                  <a:pt x="919229" y="611753"/>
                </a:lnTo>
                <a:lnTo>
                  <a:pt x="1365891" y="3485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Dreieck 5">
            <a:extLst>
              <a:ext uri="{FF2B5EF4-FFF2-40B4-BE49-F238E27FC236}">
                <a16:creationId xmlns:a16="http://schemas.microsoft.com/office/drawing/2014/main" id="{1F1FA9C8-AC37-3E49-BC0B-E304D146DA39}"/>
              </a:ext>
            </a:extLst>
          </p:cNvPr>
          <p:cNvSpPr/>
          <p:nvPr userDrawn="1"/>
        </p:nvSpPr>
        <p:spPr>
          <a:xfrm>
            <a:off x="348057" y="1548979"/>
            <a:ext cx="2130930" cy="613573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431820"/>
              <a:gd name="connsiteY0" fmla="*/ 914400 h 914400"/>
              <a:gd name="connsiteX1" fmla="*/ 530352 w 1431820"/>
              <a:gd name="connsiteY1" fmla="*/ 0 h 914400"/>
              <a:gd name="connsiteX2" fmla="*/ 1431820 w 1431820"/>
              <a:gd name="connsiteY2" fmla="*/ 558587 h 914400"/>
              <a:gd name="connsiteX3" fmla="*/ 0 w 1431820"/>
              <a:gd name="connsiteY3" fmla="*/ 914400 h 914400"/>
              <a:gd name="connsiteX0" fmla="*/ 0 w 1431820"/>
              <a:gd name="connsiteY0" fmla="*/ 960311 h 960311"/>
              <a:gd name="connsiteX1" fmla="*/ 545656 w 1431820"/>
              <a:gd name="connsiteY1" fmla="*/ 0 h 960311"/>
              <a:gd name="connsiteX2" fmla="*/ 1431820 w 1431820"/>
              <a:gd name="connsiteY2" fmla="*/ 604498 h 960311"/>
              <a:gd name="connsiteX3" fmla="*/ 0 w 1431820"/>
              <a:gd name="connsiteY3" fmla="*/ 960311 h 960311"/>
              <a:gd name="connsiteX0" fmla="*/ 0 w 2265875"/>
              <a:gd name="connsiteY0" fmla="*/ 673365 h 673365"/>
              <a:gd name="connsiteX1" fmla="*/ 1379711 w 2265875"/>
              <a:gd name="connsiteY1" fmla="*/ 0 h 673365"/>
              <a:gd name="connsiteX2" fmla="*/ 2265875 w 2265875"/>
              <a:gd name="connsiteY2" fmla="*/ 604498 h 673365"/>
              <a:gd name="connsiteX3" fmla="*/ 0 w 2265875"/>
              <a:gd name="connsiteY3" fmla="*/ 673365 h 673365"/>
              <a:gd name="connsiteX0" fmla="*/ 0 w 2594906"/>
              <a:gd name="connsiteY0" fmla="*/ 658062 h 658062"/>
              <a:gd name="connsiteX1" fmla="*/ 1708742 w 2594906"/>
              <a:gd name="connsiteY1" fmla="*/ 0 h 658062"/>
              <a:gd name="connsiteX2" fmla="*/ 2594906 w 2594906"/>
              <a:gd name="connsiteY2" fmla="*/ 604498 h 658062"/>
              <a:gd name="connsiteX3" fmla="*/ 0 w 2594906"/>
              <a:gd name="connsiteY3" fmla="*/ 658062 h 658062"/>
              <a:gd name="connsiteX0" fmla="*/ 0 w 2594906"/>
              <a:gd name="connsiteY0" fmla="*/ 631280 h 631280"/>
              <a:gd name="connsiteX1" fmla="*/ 1708742 w 2594906"/>
              <a:gd name="connsiteY1" fmla="*/ 0 h 631280"/>
              <a:gd name="connsiteX2" fmla="*/ 2594906 w 2594906"/>
              <a:gd name="connsiteY2" fmla="*/ 604498 h 631280"/>
              <a:gd name="connsiteX3" fmla="*/ 0 w 2594906"/>
              <a:gd name="connsiteY3" fmla="*/ 631280 h 631280"/>
              <a:gd name="connsiteX0" fmla="*/ 0 w 2591080"/>
              <a:gd name="connsiteY0" fmla="*/ 604499 h 604499"/>
              <a:gd name="connsiteX1" fmla="*/ 1704916 w 2591080"/>
              <a:gd name="connsiteY1" fmla="*/ 0 h 604499"/>
              <a:gd name="connsiteX2" fmla="*/ 2591080 w 2591080"/>
              <a:gd name="connsiteY2" fmla="*/ 604498 h 604499"/>
              <a:gd name="connsiteX3" fmla="*/ 0 w 2591080"/>
              <a:gd name="connsiteY3" fmla="*/ 604499 h 604499"/>
              <a:gd name="connsiteX0" fmla="*/ 0 w 2148628"/>
              <a:gd name="connsiteY0" fmla="*/ 622197 h 622197"/>
              <a:gd name="connsiteX1" fmla="*/ 1262464 w 2148628"/>
              <a:gd name="connsiteY1" fmla="*/ 0 h 622197"/>
              <a:gd name="connsiteX2" fmla="*/ 2148628 w 2148628"/>
              <a:gd name="connsiteY2" fmla="*/ 604498 h 622197"/>
              <a:gd name="connsiteX3" fmla="*/ 0 w 2148628"/>
              <a:gd name="connsiteY3" fmla="*/ 622197 h 622197"/>
              <a:gd name="connsiteX0" fmla="*/ 0 w 2101434"/>
              <a:gd name="connsiteY0" fmla="*/ 598599 h 604498"/>
              <a:gd name="connsiteX1" fmla="*/ 1215270 w 2101434"/>
              <a:gd name="connsiteY1" fmla="*/ 0 h 604498"/>
              <a:gd name="connsiteX2" fmla="*/ 2101434 w 2101434"/>
              <a:gd name="connsiteY2" fmla="*/ 604498 h 604498"/>
              <a:gd name="connsiteX3" fmla="*/ 0 w 2101434"/>
              <a:gd name="connsiteY3" fmla="*/ 598599 h 604498"/>
              <a:gd name="connsiteX0" fmla="*/ 0 w 2130930"/>
              <a:gd name="connsiteY0" fmla="*/ 610398 h 610398"/>
              <a:gd name="connsiteX1" fmla="*/ 1244766 w 2130930"/>
              <a:gd name="connsiteY1" fmla="*/ 0 h 610398"/>
              <a:gd name="connsiteX2" fmla="*/ 2130930 w 2130930"/>
              <a:gd name="connsiteY2" fmla="*/ 604498 h 610398"/>
              <a:gd name="connsiteX3" fmla="*/ 0 w 2130930"/>
              <a:gd name="connsiteY3" fmla="*/ 610398 h 610398"/>
              <a:gd name="connsiteX0" fmla="*/ 0 w 2130930"/>
              <a:gd name="connsiteY0" fmla="*/ 610398 h 610398"/>
              <a:gd name="connsiteX1" fmla="*/ 1222541 w 2130930"/>
              <a:gd name="connsiteY1" fmla="*/ 0 h 610398"/>
              <a:gd name="connsiteX2" fmla="*/ 2130930 w 2130930"/>
              <a:gd name="connsiteY2" fmla="*/ 604498 h 610398"/>
              <a:gd name="connsiteX3" fmla="*/ 0 w 2130930"/>
              <a:gd name="connsiteY3" fmla="*/ 610398 h 610398"/>
              <a:gd name="connsiteX0" fmla="*/ 0 w 2130930"/>
              <a:gd name="connsiteY0" fmla="*/ 613573 h 613573"/>
              <a:gd name="connsiteX1" fmla="*/ 1225716 w 2130930"/>
              <a:gd name="connsiteY1" fmla="*/ 0 h 613573"/>
              <a:gd name="connsiteX2" fmla="*/ 2130930 w 2130930"/>
              <a:gd name="connsiteY2" fmla="*/ 607673 h 613573"/>
              <a:gd name="connsiteX3" fmla="*/ 0 w 2130930"/>
              <a:gd name="connsiteY3" fmla="*/ 613573 h 61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930" h="613573">
                <a:moveTo>
                  <a:pt x="0" y="613573"/>
                </a:moveTo>
                <a:lnTo>
                  <a:pt x="1225716" y="0"/>
                </a:lnTo>
                <a:lnTo>
                  <a:pt x="2130930" y="607673"/>
                </a:lnTo>
                <a:lnTo>
                  <a:pt x="0" y="613573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6">
            <a:extLst>
              <a:ext uri="{FF2B5EF4-FFF2-40B4-BE49-F238E27FC236}">
                <a16:creationId xmlns:a16="http://schemas.microsoft.com/office/drawing/2014/main" id="{795AE0D3-11DB-2E41-AB6A-3C8CC9A549D0}"/>
              </a:ext>
            </a:extLst>
          </p:cNvPr>
          <p:cNvSpPr/>
          <p:nvPr userDrawn="1"/>
        </p:nvSpPr>
        <p:spPr>
          <a:xfrm>
            <a:off x="2478980" y="1554119"/>
            <a:ext cx="6665020" cy="604950"/>
          </a:xfrm>
          <a:custGeom>
            <a:avLst/>
            <a:gdLst>
              <a:gd name="connsiteX0" fmla="*/ 0 w 6576417"/>
              <a:gd name="connsiteY0" fmla="*/ 0 h 604499"/>
              <a:gd name="connsiteX1" fmla="*/ 6576417 w 6576417"/>
              <a:gd name="connsiteY1" fmla="*/ 0 h 604499"/>
              <a:gd name="connsiteX2" fmla="*/ 6576417 w 6576417"/>
              <a:gd name="connsiteY2" fmla="*/ 604499 h 604499"/>
              <a:gd name="connsiteX3" fmla="*/ 0 w 6576417"/>
              <a:gd name="connsiteY3" fmla="*/ 604499 h 604499"/>
              <a:gd name="connsiteX4" fmla="*/ 0 w 6576417"/>
              <a:gd name="connsiteY4" fmla="*/ 0 h 604499"/>
              <a:gd name="connsiteX0" fmla="*/ 442452 w 6576417"/>
              <a:gd name="connsiteY0" fmla="*/ 5899 h 604499"/>
              <a:gd name="connsiteX1" fmla="*/ 6576417 w 6576417"/>
              <a:gd name="connsiteY1" fmla="*/ 0 h 604499"/>
              <a:gd name="connsiteX2" fmla="*/ 6576417 w 6576417"/>
              <a:gd name="connsiteY2" fmla="*/ 604499 h 604499"/>
              <a:gd name="connsiteX3" fmla="*/ 0 w 6576417"/>
              <a:gd name="connsiteY3" fmla="*/ 604499 h 604499"/>
              <a:gd name="connsiteX4" fmla="*/ 442452 w 6576417"/>
              <a:gd name="connsiteY4" fmla="*/ 5899 h 604499"/>
              <a:gd name="connsiteX0" fmla="*/ 439319 w 6576417"/>
              <a:gd name="connsiteY0" fmla="*/ 0 h 604950"/>
              <a:gd name="connsiteX1" fmla="*/ 6576417 w 6576417"/>
              <a:gd name="connsiteY1" fmla="*/ 451 h 604950"/>
              <a:gd name="connsiteX2" fmla="*/ 6576417 w 6576417"/>
              <a:gd name="connsiteY2" fmla="*/ 604950 h 604950"/>
              <a:gd name="connsiteX3" fmla="*/ 0 w 6576417"/>
              <a:gd name="connsiteY3" fmla="*/ 604950 h 604950"/>
              <a:gd name="connsiteX4" fmla="*/ 439319 w 6576417"/>
              <a:gd name="connsiteY4" fmla="*/ 0 h 6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417" h="604950">
                <a:moveTo>
                  <a:pt x="439319" y="0"/>
                </a:moveTo>
                <a:lnTo>
                  <a:pt x="6576417" y="451"/>
                </a:lnTo>
                <a:lnTo>
                  <a:pt x="6576417" y="604950"/>
                </a:lnTo>
                <a:lnTo>
                  <a:pt x="0" y="604950"/>
                </a:lnTo>
                <a:lnTo>
                  <a:pt x="43931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Dreieck 2">
            <a:extLst>
              <a:ext uri="{FF2B5EF4-FFF2-40B4-BE49-F238E27FC236}">
                <a16:creationId xmlns:a16="http://schemas.microsoft.com/office/drawing/2014/main" id="{64A26F1A-39DF-414D-9E2B-192B247CFD63}"/>
              </a:ext>
            </a:extLst>
          </p:cNvPr>
          <p:cNvSpPr/>
          <p:nvPr userDrawn="1"/>
        </p:nvSpPr>
        <p:spPr>
          <a:xfrm>
            <a:off x="-28123" y="489205"/>
            <a:ext cx="1602000" cy="1865679"/>
          </a:xfrm>
          <a:custGeom>
            <a:avLst/>
            <a:gdLst>
              <a:gd name="connsiteX0" fmla="*/ 0 w 1324708"/>
              <a:gd name="connsiteY0" fmla="*/ 1318846 h 1318846"/>
              <a:gd name="connsiteX1" fmla="*/ 662354 w 1324708"/>
              <a:gd name="connsiteY1" fmla="*/ 0 h 1318846"/>
              <a:gd name="connsiteX2" fmla="*/ 1324708 w 1324708"/>
              <a:gd name="connsiteY2" fmla="*/ 1318846 h 1318846"/>
              <a:gd name="connsiteX3" fmla="*/ 0 w 1324708"/>
              <a:gd name="connsiteY3" fmla="*/ 1318846 h 1318846"/>
              <a:gd name="connsiteX0" fmla="*/ 0 w 3645877"/>
              <a:gd name="connsiteY0" fmla="*/ 1072662 h 1318846"/>
              <a:gd name="connsiteX1" fmla="*/ 2983523 w 3645877"/>
              <a:gd name="connsiteY1" fmla="*/ 0 h 1318846"/>
              <a:gd name="connsiteX2" fmla="*/ 3645877 w 3645877"/>
              <a:gd name="connsiteY2" fmla="*/ 1318846 h 1318846"/>
              <a:gd name="connsiteX3" fmla="*/ 0 w 3645877"/>
              <a:gd name="connsiteY3" fmla="*/ 1072662 h 1318846"/>
              <a:gd name="connsiteX0" fmla="*/ 5862 w 2989385"/>
              <a:gd name="connsiteY0" fmla="*/ 1072662 h 3094892"/>
              <a:gd name="connsiteX1" fmla="*/ 2989385 w 2989385"/>
              <a:gd name="connsiteY1" fmla="*/ 0 h 3094892"/>
              <a:gd name="connsiteX2" fmla="*/ 0 w 2989385"/>
              <a:gd name="connsiteY2" fmla="*/ 3094892 h 3094892"/>
              <a:gd name="connsiteX3" fmla="*/ 5862 w 2989385"/>
              <a:gd name="connsiteY3" fmla="*/ 1072662 h 3094892"/>
              <a:gd name="connsiteX0" fmla="*/ 5862 w 1875693"/>
              <a:gd name="connsiteY0" fmla="*/ 0 h 2022230"/>
              <a:gd name="connsiteX1" fmla="*/ 1875693 w 1875693"/>
              <a:gd name="connsiteY1" fmla="*/ 1178169 h 2022230"/>
              <a:gd name="connsiteX2" fmla="*/ 0 w 1875693"/>
              <a:gd name="connsiteY2" fmla="*/ 2022230 h 2022230"/>
              <a:gd name="connsiteX3" fmla="*/ 5862 w 1875693"/>
              <a:gd name="connsiteY3" fmla="*/ 0 h 2022230"/>
              <a:gd name="connsiteX0" fmla="*/ 5862 w 1705708"/>
              <a:gd name="connsiteY0" fmla="*/ 0 h 2022230"/>
              <a:gd name="connsiteX1" fmla="*/ 1705708 w 1705708"/>
              <a:gd name="connsiteY1" fmla="*/ 1178169 h 2022230"/>
              <a:gd name="connsiteX2" fmla="*/ 0 w 1705708"/>
              <a:gd name="connsiteY2" fmla="*/ 2022230 h 2022230"/>
              <a:gd name="connsiteX3" fmla="*/ 5862 w 1705708"/>
              <a:gd name="connsiteY3" fmla="*/ 0 h 2022230"/>
              <a:gd name="connsiteX0" fmla="*/ 5862 w 1729332"/>
              <a:gd name="connsiteY0" fmla="*/ 0 h 2022230"/>
              <a:gd name="connsiteX1" fmla="*/ 1729332 w 1729332"/>
              <a:gd name="connsiteY1" fmla="*/ 1178169 h 2022230"/>
              <a:gd name="connsiteX2" fmla="*/ 0 w 1729332"/>
              <a:gd name="connsiteY2" fmla="*/ 2022230 h 2022230"/>
              <a:gd name="connsiteX3" fmla="*/ 5862 w 1729332"/>
              <a:gd name="connsiteY3" fmla="*/ 0 h 2022230"/>
              <a:gd name="connsiteX0" fmla="*/ 5862 w 1582862"/>
              <a:gd name="connsiteY0" fmla="*/ 0 h 2022230"/>
              <a:gd name="connsiteX1" fmla="*/ 1582862 w 1582862"/>
              <a:gd name="connsiteY1" fmla="*/ 1178169 h 2022230"/>
              <a:gd name="connsiteX2" fmla="*/ 0 w 1582862"/>
              <a:gd name="connsiteY2" fmla="*/ 2022230 h 2022230"/>
              <a:gd name="connsiteX3" fmla="*/ 5862 w 1582862"/>
              <a:gd name="connsiteY3" fmla="*/ 0 h 2022230"/>
              <a:gd name="connsiteX0" fmla="*/ 5862 w 1719883"/>
              <a:gd name="connsiteY0" fmla="*/ 0 h 2022230"/>
              <a:gd name="connsiteX1" fmla="*/ 1719883 w 1719883"/>
              <a:gd name="connsiteY1" fmla="*/ 1182894 h 2022230"/>
              <a:gd name="connsiteX2" fmla="*/ 0 w 1719883"/>
              <a:gd name="connsiteY2" fmla="*/ 2022230 h 2022230"/>
              <a:gd name="connsiteX3" fmla="*/ 5862 w 1719883"/>
              <a:gd name="connsiteY3" fmla="*/ 0 h 2022230"/>
              <a:gd name="connsiteX0" fmla="*/ 5862 w 1705709"/>
              <a:gd name="connsiteY0" fmla="*/ 0 h 2022230"/>
              <a:gd name="connsiteX1" fmla="*/ 1705709 w 1705709"/>
              <a:gd name="connsiteY1" fmla="*/ 1178169 h 2022230"/>
              <a:gd name="connsiteX2" fmla="*/ 0 w 1705709"/>
              <a:gd name="connsiteY2" fmla="*/ 2022230 h 2022230"/>
              <a:gd name="connsiteX3" fmla="*/ 5862 w 1705709"/>
              <a:gd name="connsiteY3" fmla="*/ 0 h 2022230"/>
              <a:gd name="connsiteX0" fmla="*/ 2482 w 1705709"/>
              <a:gd name="connsiteY0" fmla="*/ 0 h 1984694"/>
              <a:gd name="connsiteX1" fmla="*/ 1705709 w 1705709"/>
              <a:gd name="connsiteY1" fmla="*/ 1140633 h 1984694"/>
              <a:gd name="connsiteX2" fmla="*/ 0 w 1705709"/>
              <a:gd name="connsiteY2" fmla="*/ 1984694 h 1984694"/>
              <a:gd name="connsiteX3" fmla="*/ 2482 w 1705709"/>
              <a:gd name="connsiteY3" fmla="*/ 0 h 1984694"/>
              <a:gd name="connsiteX0" fmla="*/ 2482 w 1705709"/>
              <a:gd name="connsiteY0" fmla="*/ 0 h 2005168"/>
              <a:gd name="connsiteX1" fmla="*/ 1705709 w 1705709"/>
              <a:gd name="connsiteY1" fmla="*/ 1140633 h 2005168"/>
              <a:gd name="connsiteX2" fmla="*/ 0 w 1705709"/>
              <a:gd name="connsiteY2" fmla="*/ 2005168 h 2005168"/>
              <a:gd name="connsiteX3" fmla="*/ 2482 w 1705709"/>
              <a:gd name="connsiteY3" fmla="*/ 0 h 200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709" h="2005168">
                <a:moveTo>
                  <a:pt x="2482" y="0"/>
                </a:moveTo>
                <a:lnTo>
                  <a:pt x="1705709" y="1140633"/>
                </a:lnTo>
                <a:lnTo>
                  <a:pt x="0" y="2005168"/>
                </a:lnTo>
                <a:cubicBezTo>
                  <a:pt x="827" y="1343603"/>
                  <a:pt x="1655" y="661565"/>
                  <a:pt x="24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6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165100" dir="2700000" sx="105000" sy="105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6C3C587B-88F6-994A-A655-C0C0FB403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6707" y="6315409"/>
            <a:ext cx="485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Name des Vortrags | Versionsnummer | Vortragender | Datum</a:t>
            </a:r>
          </a:p>
        </p:txBody>
      </p:sp>
      <p:sp>
        <p:nvSpPr>
          <p:cNvPr id="16" name="Titel 7">
            <a:extLst>
              <a:ext uri="{FF2B5EF4-FFF2-40B4-BE49-F238E27FC236}">
                <a16:creationId xmlns:a16="http://schemas.microsoft.com/office/drawing/2014/main" id="{A4246D8A-A4A7-7342-8B09-F53BF47A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226" y="2354883"/>
            <a:ext cx="5599653" cy="2343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D8FFD187-1E59-874D-AC66-7968251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5559" y="1696086"/>
            <a:ext cx="5599653" cy="37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41E58E9-C1DA-4144-8AD7-19FF07314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92" y="390990"/>
            <a:ext cx="1874520" cy="693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0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eieck 26">
            <a:extLst>
              <a:ext uri="{FF2B5EF4-FFF2-40B4-BE49-F238E27FC236}">
                <a16:creationId xmlns:a16="http://schemas.microsoft.com/office/drawing/2014/main" id="{EAC2B7ED-44EA-064A-933E-443A90B3E112}"/>
              </a:ext>
            </a:extLst>
          </p:cNvPr>
          <p:cNvSpPr/>
          <p:nvPr userDrawn="1"/>
        </p:nvSpPr>
        <p:spPr>
          <a:xfrm>
            <a:off x="806823" y="6263797"/>
            <a:ext cx="6901336" cy="603623"/>
          </a:xfrm>
          <a:custGeom>
            <a:avLst/>
            <a:gdLst>
              <a:gd name="connsiteX0" fmla="*/ 0 w 478118"/>
              <a:gd name="connsiteY0" fmla="*/ 364565 h 364565"/>
              <a:gd name="connsiteX1" fmla="*/ 239059 w 478118"/>
              <a:gd name="connsiteY1" fmla="*/ 0 h 364565"/>
              <a:gd name="connsiteX2" fmla="*/ 478118 w 478118"/>
              <a:gd name="connsiteY2" fmla="*/ 364565 h 364565"/>
              <a:gd name="connsiteX3" fmla="*/ 0 w 478118"/>
              <a:gd name="connsiteY3" fmla="*/ 364565 h 364565"/>
              <a:gd name="connsiteX0" fmla="*/ 0 w 6681695"/>
              <a:gd name="connsiteY0" fmla="*/ 364565 h 1912471"/>
              <a:gd name="connsiteX1" fmla="*/ 239059 w 6681695"/>
              <a:gd name="connsiteY1" fmla="*/ 0 h 1912471"/>
              <a:gd name="connsiteX2" fmla="*/ 6681695 w 6681695"/>
              <a:gd name="connsiteY2" fmla="*/ 1912471 h 1912471"/>
              <a:gd name="connsiteX3" fmla="*/ 0 w 6681695"/>
              <a:gd name="connsiteY3" fmla="*/ 364565 h 1912471"/>
              <a:gd name="connsiteX0" fmla="*/ 0 w 6795248"/>
              <a:gd name="connsiteY0" fmla="*/ 1918447 h 1918447"/>
              <a:gd name="connsiteX1" fmla="*/ 352612 w 6795248"/>
              <a:gd name="connsiteY1" fmla="*/ 0 h 1918447"/>
              <a:gd name="connsiteX2" fmla="*/ 6795248 w 6795248"/>
              <a:gd name="connsiteY2" fmla="*/ 1912471 h 1918447"/>
              <a:gd name="connsiteX3" fmla="*/ 0 w 6795248"/>
              <a:gd name="connsiteY3" fmla="*/ 1918447 h 1918447"/>
              <a:gd name="connsiteX0" fmla="*/ 0 w 7351059"/>
              <a:gd name="connsiteY0" fmla="*/ 603623 h 603623"/>
              <a:gd name="connsiteX1" fmla="*/ 7351059 w 7351059"/>
              <a:gd name="connsiteY1" fmla="*/ 0 h 603623"/>
              <a:gd name="connsiteX2" fmla="*/ 6795248 w 7351059"/>
              <a:gd name="connsiteY2" fmla="*/ 597647 h 603623"/>
              <a:gd name="connsiteX3" fmla="*/ 0 w 7351059"/>
              <a:gd name="connsiteY3" fmla="*/ 603623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1059" h="603623">
                <a:moveTo>
                  <a:pt x="0" y="603623"/>
                </a:moveTo>
                <a:lnTo>
                  <a:pt x="7351059" y="0"/>
                </a:lnTo>
                <a:lnTo>
                  <a:pt x="6795248" y="597647"/>
                </a:lnTo>
                <a:lnTo>
                  <a:pt x="0" y="6036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24">
            <a:extLst>
              <a:ext uri="{FF2B5EF4-FFF2-40B4-BE49-F238E27FC236}">
                <a16:creationId xmlns:a16="http://schemas.microsoft.com/office/drawing/2014/main" id="{81D67F90-F36A-E745-8C20-E7A7B39C7C1B}"/>
              </a:ext>
            </a:extLst>
          </p:cNvPr>
          <p:cNvSpPr/>
          <p:nvPr userDrawn="1"/>
        </p:nvSpPr>
        <p:spPr>
          <a:xfrm>
            <a:off x="38146" y="6408852"/>
            <a:ext cx="8585905" cy="458695"/>
          </a:xfrm>
          <a:custGeom>
            <a:avLst/>
            <a:gdLst>
              <a:gd name="connsiteX0" fmla="*/ 0 w 989809"/>
              <a:gd name="connsiteY0" fmla="*/ 0 h 482600"/>
              <a:gd name="connsiteX1" fmla="*/ 989809 w 989809"/>
              <a:gd name="connsiteY1" fmla="*/ 0 h 482600"/>
              <a:gd name="connsiteX2" fmla="*/ 989809 w 989809"/>
              <a:gd name="connsiteY2" fmla="*/ 482600 h 482600"/>
              <a:gd name="connsiteX3" fmla="*/ 0 w 989809"/>
              <a:gd name="connsiteY3" fmla="*/ 482600 h 482600"/>
              <a:gd name="connsiteX4" fmla="*/ 0 w 989809"/>
              <a:gd name="connsiteY4" fmla="*/ 0 h 482600"/>
              <a:gd name="connsiteX0" fmla="*/ 0 w 989809"/>
              <a:gd name="connsiteY0" fmla="*/ 0 h 2215776"/>
              <a:gd name="connsiteX1" fmla="*/ 989809 w 989809"/>
              <a:gd name="connsiteY1" fmla="*/ 0 h 2215776"/>
              <a:gd name="connsiteX2" fmla="*/ 989809 w 989809"/>
              <a:gd name="connsiteY2" fmla="*/ 482600 h 2215776"/>
              <a:gd name="connsiteX3" fmla="*/ 131482 w 989809"/>
              <a:gd name="connsiteY3" fmla="*/ 2215776 h 2215776"/>
              <a:gd name="connsiteX4" fmla="*/ 0 w 989809"/>
              <a:gd name="connsiteY4" fmla="*/ 0 h 2215776"/>
              <a:gd name="connsiteX0" fmla="*/ 23906 w 858327"/>
              <a:gd name="connsiteY0" fmla="*/ 1751106 h 2215776"/>
              <a:gd name="connsiteX1" fmla="*/ 858327 w 858327"/>
              <a:gd name="connsiteY1" fmla="*/ 0 h 2215776"/>
              <a:gd name="connsiteX2" fmla="*/ 858327 w 858327"/>
              <a:gd name="connsiteY2" fmla="*/ 482600 h 2215776"/>
              <a:gd name="connsiteX3" fmla="*/ 0 w 858327"/>
              <a:gd name="connsiteY3" fmla="*/ 2215776 h 2215776"/>
              <a:gd name="connsiteX4" fmla="*/ 23906 w 858327"/>
              <a:gd name="connsiteY4" fmla="*/ 1751106 h 2215776"/>
              <a:gd name="connsiteX0" fmla="*/ 23906 w 8257198"/>
              <a:gd name="connsiteY0" fmla="*/ 1751106 h 2215777"/>
              <a:gd name="connsiteX1" fmla="*/ 858327 w 8257198"/>
              <a:gd name="connsiteY1" fmla="*/ 0 h 2215777"/>
              <a:gd name="connsiteX2" fmla="*/ 8257198 w 8257198"/>
              <a:gd name="connsiteY2" fmla="*/ 2215777 h 2215777"/>
              <a:gd name="connsiteX3" fmla="*/ 0 w 8257198"/>
              <a:gd name="connsiteY3" fmla="*/ 2215776 h 2215777"/>
              <a:gd name="connsiteX4" fmla="*/ 23906 w 8257198"/>
              <a:gd name="connsiteY4" fmla="*/ 1751106 h 2215777"/>
              <a:gd name="connsiteX0" fmla="*/ 23906 w 8257198"/>
              <a:gd name="connsiteY0" fmla="*/ 609601 h 1074272"/>
              <a:gd name="connsiteX1" fmla="*/ 1569527 w 8257198"/>
              <a:gd name="connsiteY1" fmla="*/ 0 h 1074272"/>
              <a:gd name="connsiteX2" fmla="*/ 8257198 w 8257198"/>
              <a:gd name="connsiteY2" fmla="*/ 1074272 h 1074272"/>
              <a:gd name="connsiteX3" fmla="*/ 0 w 8257198"/>
              <a:gd name="connsiteY3" fmla="*/ 1074271 h 1074272"/>
              <a:gd name="connsiteX4" fmla="*/ 23906 w 8257198"/>
              <a:gd name="connsiteY4" fmla="*/ 609601 h 1074272"/>
              <a:gd name="connsiteX0" fmla="*/ 23906 w 8257198"/>
              <a:gd name="connsiteY0" fmla="*/ 0 h 464671"/>
              <a:gd name="connsiteX1" fmla="*/ 8257198 w 8257198"/>
              <a:gd name="connsiteY1" fmla="*/ 464671 h 464671"/>
              <a:gd name="connsiteX2" fmla="*/ 0 w 8257198"/>
              <a:gd name="connsiteY2" fmla="*/ 464670 h 464671"/>
              <a:gd name="connsiteX3" fmla="*/ 23906 w 8257198"/>
              <a:gd name="connsiteY3" fmla="*/ 0 h 464671"/>
              <a:gd name="connsiteX0" fmla="*/ 0 w 8269151"/>
              <a:gd name="connsiteY0" fmla="*/ 0 h 512483"/>
              <a:gd name="connsiteX1" fmla="*/ 8269151 w 8269151"/>
              <a:gd name="connsiteY1" fmla="*/ 512483 h 512483"/>
              <a:gd name="connsiteX2" fmla="*/ 11953 w 8269151"/>
              <a:gd name="connsiteY2" fmla="*/ 512482 h 512483"/>
              <a:gd name="connsiteX3" fmla="*/ 0 w 8269151"/>
              <a:gd name="connsiteY3" fmla="*/ 0 h 512483"/>
              <a:gd name="connsiteX0" fmla="*/ 0 w 8275128"/>
              <a:gd name="connsiteY0" fmla="*/ 0 h 458695"/>
              <a:gd name="connsiteX1" fmla="*/ 8275128 w 8275128"/>
              <a:gd name="connsiteY1" fmla="*/ 458695 h 458695"/>
              <a:gd name="connsiteX2" fmla="*/ 17930 w 8275128"/>
              <a:gd name="connsiteY2" fmla="*/ 458694 h 458695"/>
              <a:gd name="connsiteX3" fmla="*/ 0 w 8275128"/>
              <a:gd name="connsiteY3" fmla="*/ 0 h 458695"/>
              <a:gd name="connsiteX0" fmla="*/ 0 w 8472352"/>
              <a:gd name="connsiteY0" fmla="*/ 0 h 458695"/>
              <a:gd name="connsiteX1" fmla="*/ 8472352 w 8472352"/>
              <a:gd name="connsiteY1" fmla="*/ 458695 h 458695"/>
              <a:gd name="connsiteX2" fmla="*/ 17930 w 8472352"/>
              <a:gd name="connsiteY2" fmla="*/ 458694 h 458695"/>
              <a:gd name="connsiteX3" fmla="*/ 0 w 8472352"/>
              <a:gd name="connsiteY3" fmla="*/ 0 h 458695"/>
              <a:gd name="connsiteX0" fmla="*/ 0 w 8585905"/>
              <a:gd name="connsiteY0" fmla="*/ 0 h 458695"/>
              <a:gd name="connsiteX1" fmla="*/ 8585905 w 8585905"/>
              <a:gd name="connsiteY1" fmla="*/ 458695 h 458695"/>
              <a:gd name="connsiteX2" fmla="*/ 17930 w 8585905"/>
              <a:gd name="connsiteY2" fmla="*/ 458694 h 458695"/>
              <a:gd name="connsiteX3" fmla="*/ 0 w 8585905"/>
              <a:gd name="connsiteY3" fmla="*/ 0 h 4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5905" h="458695">
                <a:moveTo>
                  <a:pt x="0" y="0"/>
                </a:moveTo>
                <a:lnTo>
                  <a:pt x="8585905" y="458695"/>
                </a:lnTo>
                <a:lnTo>
                  <a:pt x="17930" y="4586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49000">
                <a:schemeClr val="accent1">
                  <a:alpha val="50000"/>
                  <a:lumMod val="82000"/>
                  <a:lumOff val="1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reieck 26">
            <a:extLst>
              <a:ext uri="{FF2B5EF4-FFF2-40B4-BE49-F238E27FC236}">
                <a16:creationId xmlns:a16="http://schemas.microsoft.com/office/drawing/2014/main" id="{BD0B54C9-C692-1A4A-851C-EE2B6A4540CF}"/>
              </a:ext>
            </a:extLst>
          </p:cNvPr>
          <p:cNvSpPr/>
          <p:nvPr userDrawn="1"/>
        </p:nvSpPr>
        <p:spPr>
          <a:xfrm>
            <a:off x="806823" y="6266175"/>
            <a:ext cx="6901336" cy="603623"/>
          </a:xfrm>
          <a:custGeom>
            <a:avLst/>
            <a:gdLst>
              <a:gd name="connsiteX0" fmla="*/ 0 w 478118"/>
              <a:gd name="connsiteY0" fmla="*/ 364565 h 364565"/>
              <a:gd name="connsiteX1" fmla="*/ 239059 w 478118"/>
              <a:gd name="connsiteY1" fmla="*/ 0 h 364565"/>
              <a:gd name="connsiteX2" fmla="*/ 478118 w 478118"/>
              <a:gd name="connsiteY2" fmla="*/ 364565 h 364565"/>
              <a:gd name="connsiteX3" fmla="*/ 0 w 478118"/>
              <a:gd name="connsiteY3" fmla="*/ 364565 h 364565"/>
              <a:gd name="connsiteX0" fmla="*/ 0 w 6681695"/>
              <a:gd name="connsiteY0" fmla="*/ 364565 h 1912471"/>
              <a:gd name="connsiteX1" fmla="*/ 239059 w 6681695"/>
              <a:gd name="connsiteY1" fmla="*/ 0 h 1912471"/>
              <a:gd name="connsiteX2" fmla="*/ 6681695 w 6681695"/>
              <a:gd name="connsiteY2" fmla="*/ 1912471 h 1912471"/>
              <a:gd name="connsiteX3" fmla="*/ 0 w 6681695"/>
              <a:gd name="connsiteY3" fmla="*/ 364565 h 1912471"/>
              <a:gd name="connsiteX0" fmla="*/ 0 w 6795248"/>
              <a:gd name="connsiteY0" fmla="*/ 1918447 h 1918447"/>
              <a:gd name="connsiteX1" fmla="*/ 352612 w 6795248"/>
              <a:gd name="connsiteY1" fmla="*/ 0 h 1918447"/>
              <a:gd name="connsiteX2" fmla="*/ 6795248 w 6795248"/>
              <a:gd name="connsiteY2" fmla="*/ 1912471 h 1918447"/>
              <a:gd name="connsiteX3" fmla="*/ 0 w 6795248"/>
              <a:gd name="connsiteY3" fmla="*/ 1918447 h 1918447"/>
              <a:gd name="connsiteX0" fmla="*/ 0 w 7351059"/>
              <a:gd name="connsiteY0" fmla="*/ 603623 h 603623"/>
              <a:gd name="connsiteX1" fmla="*/ 7351059 w 7351059"/>
              <a:gd name="connsiteY1" fmla="*/ 0 h 603623"/>
              <a:gd name="connsiteX2" fmla="*/ 6795248 w 7351059"/>
              <a:gd name="connsiteY2" fmla="*/ 597647 h 603623"/>
              <a:gd name="connsiteX3" fmla="*/ 0 w 7351059"/>
              <a:gd name="connsiteY3" fmla="*/ 603623 h 6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1059" h="603623">
                <a:moveTo>
                  <a:pt x="0" y="603623"/>
                </a:moveTo>
                <a:lnTo>
                  <a:pt x="7351059" y="0"/>
                </a:lnTo>
                <a:lnTo>
                  <a:pt x="6795248" y="597647"/>
                </a:lnTo>
                <a:lnTo>
                  <a:pt x="0" y="603623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8046525-3C79-5F48-989E-0ADB2E30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3" y="423745"/>
            <a:ext cx="7935656" cy="1199901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Rechteck 6">
            <a:extLst>
              <a:ext uri="{FF2B5EF4-FFF2-40B4-BE49-F238E27FC236}">
                <a16:creationId xmlns:a16="http://schemas.microsoft.com/office/drawing/2014/main" id="{B4662E67-0BB0-234B-BA48-4C5C4D57DAD1}"/>
              </a:ext>
            </a:extLst>
          </p:cNvPr>
          <p:cNvSpPr/>
          <p:nvPr userDrawn="1"/>
        </p:nvSpPr>
        <p:spPr>
          <a:xfrm>
            <a:off x="-142" y="5956537"/>
            <a:ext cx="741987" cy="918065"/>
          </a:xfrm>
          <a:custGeom>
            <a:avLst/>
            <a:gdLst>
              <a:gd name="connsiteX0" fmla="*/ 0 w 1467143"/>
              <a:gd name="connsiteY0" fmla="*/ 0 h 378933"/>
              <a:gd name="connsiteX1" fmla="*/ 1467143 w 1467143"/>
              <a:gd name="connsiteY1" fmla="*/ 0 h 378933"/>
              <a:gd name="connsiteX2" fmla="*/ 1467143 w 1467143"/>
              <a:gd name="connsiteY2" fmla="*/ 378933 h 378933"/>
              <a:gd name="connsiteX3" fmla="*/ 0 w 1467143"/>
              <a:gd name="connsiteY3" fmla="*/ 378933 h 378933"/>
              <a:gd name="connsiteX4" fmla="*/ 0 w 1467143"/>
              <a:gd name="connsiteY4" fmla="*/ 0 h 378933"/>
              <a:gd name="connsiteX0" fmla="*/ 0 w 1467143"/>
              <a:gd name="connsiteY0" fmla="*/ 0 h 619257"/>
              <a:gd name="connsiteX1" fmla="*/ 1467143 w 1467143"/>
              <a:gd name="connsiteY1" fmla="*/ 0 h 619257"/>
              <a:gd name="connsiteX2" fmla="*/ 1467143 w 1467143"/>
              <a:gd name="connsiteY2" fmla="*/ 378933 h 619257"/>
              <a:gd name="connsiteX3" fmla="*/ 0 w 1467143"/>
              <a:gd name="connsiteY3" fmla="*/ 619257 h 619257"/>
              <a:gd name="connsiteX4" fmla="*/ 0 w 1467143"/>
              <a:gd name="connsiteY4" fmla="*/ 0 h 619257"/>
              <a:gd name="connsiteX0" fmla="*/ 0 w 1467143"/>
              <a:gd name="connsiteY0" fmla="*/ 0 h 642703"/>
              <a:gd name="connsiteX1" fmla="*/ 1467143 w 1467143"/>
              <a:gd name="connsiteY1" fmla="*/ 0 h 642703"/>
              <a:gd name="connsiteX2" fmla="*/ 1455420 w 1467143"/>
              <a:gd name="connsiteY2" fmla="*/ 642703 h 642703"/>
              <a:gd name="connsiteX3" fmla="*/ 0 w 1467143"/>
              <a:gd name="connsiteY3" fmla="*/ 619257 h 642703"/>
              <a:gd name="connsiteX4" fmla="*/ 0 w 1467143"/>
              <a:gd name="connsiteY4" fmla="*/ 0 h 642703"/>
              <a:gd name="connsiteX0" fmla="*/ 0 w 1467143"/>
              <a:gd name="connsiteY0" fmla="*/ 0 h 619257"/>
              <a:gd name="connsiteX1" fmla="*/ 1467143 w 1467143"/>
              <a:gd name="connsiteY1" fmla="*/ 0 h 619257"/>
              <a:gd name="connsiteX2" fmla="*/ 511712 w 1467143"/>
              <a:gd name="connsiteY2" fmla="*/ 619257 h 619257"/>
              <a:gd name="connsiteX3" fmla="*/ 0 w 1467143"/>
              <a:gd name="connsiteY3" fmla="*/ 619257 h 619257"/>
              <a:gd name="connsiteX4" fmla="*/ 0 w 1467143"/>
              <a:gd name="connsiteY4" fmla="*/ 0 h 619257"/>
              <a:gd name="connsiteX0" fmla="*/ 0 w 1467143"/>
              <a:gd name="connsiteY0" fmla="*/ 0 h 1908795"/>
              <a:gd name="connsiteX1" fmla="*/ 1467143 w 1467143"/>
              <a:gd name="connsiteY1" fmla="*/ 0 h 1908795"/>
              <a:gd name="connsiteX2" fmla="*/ 183466 w 1467143"/>
              <a:gd name="connsiteY2" fmla="*/ 1908795 h 1908795"/>
              <a:gd name="connsiteX3" fmla="*/ 0 w 1467143"/>
              <a:gd name="connsiteY3" fmla="*/ 619257 h 1908795"/>
              <a:gd name="connsiteX4" fmla="*/ 0 w 1467143"/>
              <a:gd name="connsiteY4" fmla="*/ 0 h 1908795"/>
              <a:gd name="connsiteX0" fmla="*/ 87923 w 1555066"/>
              <a:gd name="connsiteY0" fmla="*/ 0 h 1908795"/>
              <a:gd name="connsiteX1" fmla="*/ 1555066 w 1555066"/>
              <a:gd name="connsiteY1" fmla="*/ 0 h 1908795"/>
              <a:gd name="connsiteX2" fmla="*/ 271389 w 1555066"/>
              <a:gd name="connsiteY2" fmla="*/ 1908795 h 1908795"/>
              <a:gd name="connsiteX3" fmla="*/ 0 w 1555066"/>
              <a:gd name="connsiteY3" fmla="*/ 1908795 h 1908795"/>
              <a:gd name="connsiteX4" fmla="*/ 87923 w 1555066"/>
              <a:gd name="connsiteY4" fmla="*/ 0 h 1908795"/>
              <a:gd name="connsiteX0" fmla="*/ 0 w 1566789"/>
              <a:gd name="connsiteY0" fmla="*/ 1031631 h 1908795"/>
              <a:gd name="connsiteX1" fmla="*/ 1566789 w 1566789"/>
              <a:gd name="connsiteY1" fmla="*/ 0 h 1908795"/>
              <a:gd name="connsiteX2" fmla="*/ 283112 w 1566789"/>
              <a:gd name="connsiteY2" fmla="*/ 1908795 h 1908795"/>
              <a:gd name="connsiteX3" fmla="*/ 11723 w 1566789"/>
              <a:gd name="connsiteY3" fmla="*/ 1908795 h 1908795"/>
              <a:gd name="connsiteX4" fmla="*/ 0 w 1566789"/>
              <a:gd name="connsiteY4" fmla="*/ 1031631 h 1908795"/>
              <a:gd name="connsiteX0" fmla="*/ 0 w 787204"/>
              <a:gd name="connsiteY0" fmla="*/ 0 h 877164"/>
              <a:gd name="connsiteX1" fmla="*/ 787204 w 787204"/>
              <a:gd name="connsiteY1" fmla="*/ 175846 h 877164"/>
              <a:gd name="connsiteX2" fmla="*/ 283112 w 787204"/>
              <a:gd name="connsiteY2" fmla="*/ 877164 h 877164"/>
              <a:gd name="connsiteX3" fmla="*/ 11723 w 787204"/>
              <a:gd name="connsiteY3" fmla="*/ 877164 h 877164"/>
              <a:gd name="connsiteX4" fmla="*/ 0 w 787204"/>
              <a:gd name="connsiteY4" fmla="*/ 0 h 877164"/>
              <a:gd name="connsiteX0" fmla="*/ 0 w 740311"/>
              <a:gd name="connsiteY0" fmla="*/ 0 h 877164"/>
              <a:gd name="connsiteX1" fmla="*/ 740311 w 740311"/>
              <a:gd name="connsiteY1" fmla="*/ 164123 h 877164"/>
              <a:gd name="connsiteX2" fmla="*/ 283112 w 740311"/>
              <a:gd name="connsiteY2" fmla="*/ 877164 h 877164"/>
              <a:gd name="connsiteX3" fmla="*/ 11723 w 740311"/>
              <a:gd name="connsiteY3" fmla="*/ 877164 h 877164"/>
              <a:gd name="connsiteX4" fmla="*/ 0 w 740311"/>
              <a:gd name="connsiteY4" fmla="*/ 0 h 877164"/>
              <a:gd name="connsiteX0" fmla="*/ 0 w 740311"/>
              <a:gd name="connsiteY0" fmla="*/ 0 h 893039"/>
              <a:gd name="connsiteX1" fmla="*/ 740311 w 740311"/>
              <a:gd name="connsiteY1" fmla="*/ 164123 h 893039"/>
              <a:gd name="connsiteX2" fmla="*/ 283112 w 740311"/>
              <a:gd name="connsiteY2" fmla="*/ 877164 h 893039"/>
              <a:gd name="connsiteX3" fmla="*/ 2198 w 740311"/>
              <a:gd name="connsiteY3" fmla="*/ 893039 h 893039"/>
              <a:gd name="connsiteX4" fmla="*/ 0 w 740311"/>
              <a:gd name="connsiteY4" fmla="*/ 0 h 893039"/>
              <a:gd name="connsiteX0" fmla="*/ 0 w 740311"/>
              <a:gd name="connsiteY0" fmla="*/ 0 h 893039"/>
              <a:gd name="connsiteX1" fmla="*/ 740311 w 740311"/>
              <a:gd name="connsiteY1" fmla="*/ 164123 h 893039"/>
              <a:gd name="connsiteX2" fmla="*/ 302162 w 740311"/>
              <a:gd name="connsiteY2" fmla="*/ 889864 h 893039"/>
              <a:gd name="connsiteX3" fmla="*/ 2198 w 740311"/>
              <a:gd name="connsiteY3" fmla="*/ 893039 h 893039"/>
              <a:gd name="connsiteX4" fmla="*/ 0 w 740311"/>
              <a:gd name="connsiteY4" fmla="*/ 0 h 893039"/>
              <a:gd name="connsiteX0" fmla="*/ 0 w 702211"/>
              <a:gd name="connsiteY0" fmla="*/ 0 h 893039"/>
              <a:gd name="connsiteX1" fmla="*/ 702211 w 702211"/>
              <a:gd name="connsiteY1" fmla="*/ 157773 h 893039"/>
              <a:gd name="connsiteX2" fmla="*/ 302162 w 702211"/>
              <a:gd name="connsiteY2" fmla="*/ 889864 h 893039"/>
              <a:gd name="connsiteX3" fmla="*/ 2198 w 702211"/>
              <a:gd name="connsiteY3" fmla="*/ 893039 h 893039"/>
              <a:gd name="connsiteX4" fmla="*/ 0 w 702211"/>
              <a:gd name="connsiteY4" fmla="*/ 0 h 893039"/>
              <a:gd name="connsiteX0" fmla="*/ 1116 w 700152"/>
              <a:gd name="connsiteY0" fmla="*/ 0 h 915264"/>
              <a:gd name="connsiteX1" fmla="*/ 700152 w 700152"/>
              <a:gd name="connsiteY1" fmla="*/ 179998 h 915264"/>
              <a:gd name="connsiteX2" fmla="*/ 300103 w 700152"/>
              <a:gd name="connsiteY2" fmla="*/ 912089 h 915264"/>
              <a:gd name="connsiteX3" fmla="*/ 139 w 700152"/>
              <a:gd name="connsiteY3" fmla="*/ 915264 h 915264"/>
              <a:gd name="connsiteX4" fmla="*/ 1116 w 700152"/>
              <a:gd name="connsiteY4" fmla="*/ 0 h 915264"/>
              <a:gd name="connsiteX0" fmla="*/ 1116 w 700152"/>
              <a:gd name="connsiteY0" fmla="*/ 0 h 918065"/>
              <a:gd name="connsiteX1" fmla="*/ 700152 w 700152"/>
              <a:gd name="connsiteY1" fmla="*/ 179998 h 918065"/>
              <a:gd name="connsiteX2" fmla="*/ 365844 w 700152"/>
              <a:gd name="connsiteY2" fmla="*/ 918065 h 918065"/>
              <a:gd name="connsiteX3" fmla="*/ 139 w 700152"/>
              <a:gd name="connsiteY3" fmla="*/ 915264 h 918065"/>
              <a:gd name="connsiteX4" fmla="*/ 1116 w 700152"/>
              <a:gd name="connsiteY4" fmla="*/ 0 h 918065"/>
              <a:gd name="connsiteX0" fmla="*/ 1116 w 741987"/>
              <a:gd name="connsiteY0" fmla="*/ 0 h 918065"/>
              <a:gd name="connsiteX1" fmla="*/ 741987 w 741987"/>
              <a:gd name="connsiteY1" fmla="*/ 168045 h 918065"/>
              <a:gd name="connsiteX2" fmla="*/ 365844 w 741987"/>
              <a:gd name="connsiteY2" fmla="*/ 918065 h 918065"/>
              <a:gd name="connsiteX3" fmla="*/ 139 w 741987"/>
              <a:gd name="connsiteY3" fmla="*/ 915264 h 918065"/>
              <a:gd name="connsiteX4" fmla="*/ 1116 w 741987"/>
              <a:gd name="connsiteY4" fmla="*/ 0 h 9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987" h="918065">
                <a:moveTo>
                  <a:pt x="1116" y="0"/>
                </a:moveTo>
                <a:lnTo>
                  <a:pt x="741987" y="168045"/>
                </a:lnTo>
                <a:lnTo>
                  <a:pt x="365844" y="918065"/>
                </a:lnTo>
                <a:lnTo>
                  <a:pt x="139" y="915264"/>
                </a:lnTo>
                <a:cubicBezTo>
                  <a:pt x="-594" y="617584"/>
                  <a:pt x="1849" y="297680"/>
                  <a:pt x="11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2340000" sx="103000" sy="1030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0" i="0" dirty="0">
              <a:latin typeface="Calibri Light" panose="020F0302020204030204" pitchFamily="34" charset="0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E465C8-0998-8946-9C8E-37BA409C73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42" y="6129244"/>
            <a:ext cx="602503" cy="36512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C7D0CA-9A82-C748-A11C-CDC901AA9B4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B0A1817A-CAB0-7443-B37D-682CD0991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6584" y="6153147"/>
            <a:ext cx="4852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Name des Vortrags | Versionsnummer | Vortragender | Datum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EBC643E-FA5A-AD4F-8AD7-4285641921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2361" y="1748951"/>
            <a:ext cx="7943998" cy="4334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25475" indent="-266700">
              <a:lnSpc>
                <a:spcPct val="90000"/>
              </a:lnSpc>
              <a:spcBef>
                <a:spcPts val="400"/>
              </a:spcBef>
              <a:tabLst/>
              <a:defRPr sz="2000">
                <a:solidFill>
                  <a:schemeClr val="tx1"/>
                </a:solidFill>
              </a:defRPr>
            </a:lvl2pPr>
            <a:lvl3pPr marL="846138" indent="-179388">
              <a:lnSpc>
                <a:spcPct val="90000"/>
              </a:lnSpc>
              <a:spcBef>
                <a:spcPts val="0"/>
              </a:spcBef>
              <a:buSzPct val="75000"/>
              <a:tabLst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C6792A6-C10A-4B80-8A75-2691349CA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181" y="6342565"/>
            <a:ext cx="1040631" cy="384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08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29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5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  <p:sldLayoutId id="214748366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baseline="0">
          <a:solidFill>
            <a:srgbClr val="E1001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AB2DBA6-7410-AF8B-09A3-3396C7605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49" y="2602971"/>
            <a:ext cx="3090525" cy="1143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3C058B53-32F9-690D-4683-A441F7064841}"/>
              </a:ext>
            </a:extLst>
          </p:cNvPr>
          <p:cNvSpPr txBox="1">
            <a:spLocks/>
          </p:cNvSpPr>
          <p:nvPr/>
        </p:nvSpPr>
        <p:spPr>
          <a:xfrm>
            <a:off x="2291684" y="4084994"/>
            <a:ext cx="5599653" cy="746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sz="2800" dirty="0">
                <a:solidFill>
                  <a:srgbClr val="002842"/>
                </a:solidFill>
                <a:latin typeface="+mj-lt"/>
                <a:ea typeface="Times New Roman" panose="02020603050405020304" pitchFamily="18" charset="0"/>
              </a:rPr>
              <a:t>Mustertagung</a:t>
            </a:r>
            <a:br>
              <a:rPr lang="de-DE" sz="2800" dirty="0">
                <a:solidFill>
                  <a:srgbClr val="002842"/>
                </a:solidFill>
                <a:latin typeface="+mj-lt"/>
                <a:ea typeface="Times New Roman" panose="02020603050405020304" pitchFamily="18" charset="0"/>
              </a:rPr>
            </a:br>
            <a:r>
              <a:rPr lang="de-DE" sz="2800" dirty="0">
                <a:solidFill>
                  <a:srgbClr val="002842"/>
                </a:solidFill>
                <a:latin typeface="+mj-lt"/>
                <a:ea typeface="Times New Roman" panose="02020603050405020304" pitchFamily="18" charset="0"/>
              </a:rPr>
              <a:t>in Musterstadt am xx.xx.20xx</a:t>
            </a:r>
            <a:br>
              <a:rPr lang="de-DE" sz="2800" dirty="0">
                <a:solidFill>
                  <a:srgbClr val="002842"/>
                </a:solidFill>
                <a:latin typeface="+mj-lt"/>
                <a:ea typeface="Times New Roman" panose="02020603050405020304" pitchFamily="18" charset="0"/>
              </a:rPr>
            </a:br>
            <a:br>
              <a:rPr lang="de-DE" sz="2800" dirty="0">
                <a:solidFill>
                  <a:srgbClr val="002842"/>
                </a:solidFill>
                <a:latin typeface="+mj-lt"/>
                <a:ea typeface="Times New Roman" panose="02020603050405020304" pitchFamily="18" charset="0"/>
              </a:rPr>
            </a:br>
            <a:r>
              <a:rPr lang="de-DE" sz="2800" dirty="0">
                <a:solidFill>
                  <a:srgbClr val="002842"/>
                </a:solidFill>
                <a:latin typeface="+mj-lt"/>
                <a:ea typeface="Times New Roman" panose="02020603050405020304" pitchFamily="18" charset="0"/>
              </a:rPr>
              <a:t>Musterabteilung</a:t>
            </a:r>
            <a:br>
              <a:rPr lang="de-DE" sz="2800" dirty="0">
                <a:solidFill>
                  <a:srgbClr val="002842"/>
                </a:solidFill>
                <a:latin typeface="+mj-lt"/>
                <a:ea typeface="Times New Roman" panose="02020603050405020304" pitchFamily="18" charset="0"/>
              </a:rPr>
            </a:br>
            <a:r>
              <a:rPr lang="de-DE" sz="2800" dirty="0">
                <a:solidFill>
                  <a:srgbClr val="002842"/>
                </a:solidFill>
                <a:latin typeface="+mj-lt"/>
                <a:ea typeface="Times New Roman" panose="02020603050405020304" pitchFamily="18" charset="0"/>
              </a:rPr>
              <a:t>Fritz Mustermann</a:t>
            </a:r>
            <a:endParaRPr lang="de-DE" sz="2800" dirty="0">
              <a:solidFill>
                <a:srgbClr val="0028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07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D3E70-B987-43C0-B285-1F963BCA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72" y="412322"/>
            <a:ext cx="7935656" cy="1199901"/>
          </a:xfrm>
        </p:spPr>
        <p:txBody>
          <a:bodyPr/>
          <a:lstStyle/>
          <a:p>
            <a:r>
              <a:rPr lang="de-DE" sz="3300" dirty="0" err="1">
                <a:latin typeface="+mj-lt"/>
              </a:rPr>
              <a:t>confern</a:t>
            </a:r>
            <a:endParaRPr lang="de-DE" sz="3300" dirty="0">
              <a:solidFill>
                <a:srgbClr val="E3001B"/>
              </a:solidFill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108589-4A06-4415-814C-B52791A98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D0CA-9A82-C748-A11C-CDC901AA9B4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129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7268329-50E5-4DB0-A440-83082E93B0A3}"/>
              </a:ext>
            </a:extLst>
          </p:cNvPr>
          <p:cNvSpPr txBox="1">
            <a:spLocks/>
          </p:cNvSpPr>
          <p:nvPr/>
        </p:nvSpPr>
        <p:spPr>
          <a:xfrm>
            <a:off x="2883350" y="2552452"/>
            <a:ext cx="5664070" cy="164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3300" dirty="0">
                <a:solidFill>
                  <a:srgbClr val="002842"/>
                </a:solidFill>
                <a:latin typeface="+mj-lt"/>
              </a:rPr>
              <a:t>Für jeden Umzug.</a:t>
            </a:r>
            <a:br>
              <a:rPr lang="de-DE" sz="3300" dirty="0">
                <a:solidFill>
                  <a:srgbClr val="002842"/>
                </a:solidFill>
                <a:latin typeface="+mj-lt"/>
              </a:rPr>
            </a:br>
            <a:r>
              <a:rPr lang="de-DE" sz="3300" dirty="0">
                <a:solidFill>
                  <a:srgbClr val="002842"/>
                </a:solidFill>
                <a:latin typeface="+mj-lt"/>
              </a:rPr>
              <a:t>Zu jeder Zeit. An jeden Ort.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2BB6E06-7BE4-4ACA-8CA3-14480B587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6238" y="1695450"/>
            <a:ext cx="5599112" cy="377825"/>
          </a:xfrm>
        </p:spPr>
        <p:txBody>
          <a:bodyPr/>
          <a:lstStyle/>
          <a:p>
            <a:r>
              <a:rPr lang="de-DE" dirty="0" err="1">
                <a:solidFill>
                  <a:srgbClr val="002842"/>
                </a:solidFill>
                <a:latin typeface="+mj-lt"/>
              </a:rPr>
              <a:t>confern</a:t>
            </a:r>
            <a:r>
              <a:rPr lang="de-DE" dirty="0">
                <a:solidFill>
                  <a:srgbClr val="002842"/>
                </a:solidFill>
                <a:latin typeface="+mj-lt"/>
              </a:rPr>
              <a:t> – Ihr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38625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theme1.xml><?xml version="1.0" encoding="utf-8"?>
<a:theme xmlns:a="http://schemas.openxmlformats.org/drawingml/2006/main" name="Benutzerdefiniertes Design">
  <a:themeElements>
    <a:clrScheme name="confer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19"/>
      </a:accent1>
      <a:accent2>
        <a:srgbClr val="003264"/>
      </a:accent2>
      <a:accent3>
        <a:srgbClr val="A5A5A5"/>
      </a:accent3>
      <a:accent4>
        <a:srgbClr val="FFE17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Bildschirmpräsentation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Benutzerdefiniertes Design</vt:lpstr>
      <vt:lpstr>PowerPoint-Präsentation</vt:lpstr>
      <vt:lpstr>confern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Christine Simon</dc:creator>
  <cp:lastModifiedBy>Stefan Rudolph</cp:lastModifiedBy>
  <cp:revision>114</cp:revision>
  <dcterms:created xsi:type="dcterms:W3CDTF">2020-05-28T09:03:52Z</dcterms:created>
  <dcterms:modified xsi:type="dcterms:W3CDTF">2022-05-23T06:41:40Z</dcterms:modified>
</cp:coreProperties>
</file>